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5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1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9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8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1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7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3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0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48C8-5C29-4BB3-8C08-6C1386F2E50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468DC-5AB7-4694-8DEB-AEAAB365E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1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0" y="1"/>
            <a:ext cx="12056759" cy="94090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Post-Sophomore Pathology Fellowship (PSF) or MS in Pathology (MSP)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165" y="940904"/>
            <a:ext cx="11879214" cy="56454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salient features of the MSP include, but are not limited to, the following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- The duration of the MSP is 12 months (Summer/Fall/Spring).</a:t>
            </a:r>
          </a:p>
          <a:p>
            <a:pPr marL="0" indent="0">
              <a:buNone/>
            </a:pPr>
            <a:r>
              <a:rPr lang="en-US" dirty="0"/>
              <a:t>- Produce a high quality workforce of physicians equipped with a high level of knowledge in both anatomic and clinical pathology. </a:t>
            </a:r>
          </a:p>
          <a:p>
            <a:pPr marL="0" indent="0">
              <a:buNone/>
            </a:pPr>
            <a:r>
              <a:rPr lang="en-US" dirty="0"/>
              <a:t>- Emphasize everyday teamwork, leadership, professionalism and the practice of evidence based medicine in all sub-specialties of pathology developed through hands on training </a:t>
            </a:r>
          </a:p>
          <a:p>
            <a:pPr>
              <a:buFontTx/>
              <a:buChar char="-"/>
            </a:pPr>
            <a:r>
              <a:rPr lang="en-US" dirty="0" smtClean="0"/>
              <a:t>Attendance </a:t>
            </a:r>
            <a:r>
              <a:rPr lang="en-US" dirty="0"/>
              <a:t>and presenting at daily hour long didactic </a:t>
            </a:r>
            <a:r>
              <a:rPr lang="en-US" dirty="0" smtClean="0"/>
              <a:t>sessions alongside clinical responsibilities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To receive the MSP degree, a student must: </a:t>
            </a:r>
          </a:p>
          <a:p>
            <a:pPr marL="0" indent="0">
              <a:buNone/>
            </a:pPr>
            <a:r>
              <a:rPr lang="en-US" dirty="0" smtClean="0"/>
              <a:t>- Complete the required 40 hours of coursework, including required core and elective courses/rotations. </a:t>
            </a:r>
          </a:p>
          <a:p>
            <a:pPr marL="0" indent="0">
              <a:buNone/>
            </a:pPr>
            <a:r>
              <a:rPr lang="en-US" dirty="0" smtClean="0"/>
              <a:t>- Receive passing grades in all program courses/rotations. </a:t>
            </a:r>
          </a:p>
          <a:p>
            <a:pPr marL="0" indent="0">
              <a:buNone/>
            </a:pPr>
            <a:r>
              <a:rPr lang="en-US" dirty="0" smtClean="0"/>
              <a:t>- Receive a majority of positive evaluations from the course directors.</a:t>
            </a:r>
          </a:p>
          <a:p>
            <a:pPr marL="0" indent="0">
              <a:buNone/>
            </a:pPr>
            <a:r>
              <a:rPr lang="en-US" dirty="0" smtClean="0"/>
              <a:t>- Take the Residency In Service Examination (RISE) taken toward the end of the 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6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Post-Sophomore Pathology Fellowship (PSF) or MS in Pathology (MSP)</vt:lpstr>
    </vt:vector>
  </TitlesOfParts>
  <Company>UofU Dept. of Pathology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Post-Sophomore Pathology Fellowship (PSF) or MS in Pathology (MSP)</dc:title>
  <dc:creator>Affolter, Kajsa E.</dc:creator>
  <cp:lastModifiedBy>Affolter, Kajsa E.</cp:lastModifiedBy>
  <cp:revision>5</cp:revision>
  <dcterms:created xsi:type="dcterms:W3CDTF">2020-03-16T20:12:43Z</dcterms:created>
  <dcterms:modified xsi:type="dcterms:W3CDTF">2020-03-16T20:30:33Z</dcterms:modified>
</cp:coreProperties>
</file>