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6"/>
  </p:handoutMasterIdLst>
  <p:sldIdLst>
    <p:sldId id="263" r:id="rId2"/>
    <p:sldId id="265" r:id="rId3"/>
    <p:sldId id="264" r:id="rId4"/>
    <p:sldId id="26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2EEBB57-C197-6648-BD41-7D23EE1C4D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3F46A-D070-834C-8A27-9EE09743752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3D6D0-A00A-6A4C-A1AA-19C2FE59B7DF}" type="datetimeFigureOut">
              <a:rPr lang="en-US" smtClean="0"/>
              <a:t>2/25/20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0E8BCD-FFE4-1444-B913-FDE53450E0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2E0BB5-6180-CF4D-A0BF-2B12BC72D9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AAB14-73DF-514A-8212-0DA37B016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421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F57FF-7E98-014B-ABF4-400F308A2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031805-E6BA-C840-BB42-41A6A7F2C4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AD871-26CF-8548-8E27-456084887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C760-C909-DD4D-ABA9-E46F7419F2C7}" type="datetimeFigureOut">
              <a:rPr lang="en-US" smtClean="0"/>
              <a:t>2/25/20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D95AA-F37F-8C48-80DB-25C3CACFE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846D3-4704-1E40-845E-E1E2566D5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920E-AD48-F442-B1FF-2B0481D870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381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88ED5-FC4C-4F40-81E7-7772DBA1C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C61689-8F21-EC45-8D36-EE4309BF4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209FC-297C-BF43-A665-4E8F9940D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C760-C909-DD4D-ABA9-E46F7419F2C7}" type="datetimeFigureOut">
              <a:rPr lang="en-US" smtClean="0"/>
              <a:t>2/25/20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728D2-322F-8444-B001-7C6AF419C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5ED54-951C-7A4D-BBD5-4A7CCF99F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920E-AD48-F442-B1FF-2B0481D870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333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989A0E-A165-D843-8518-C81974AB33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8D6FB7-0F2A-0341-AC44-11DCBBE6FC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D7239-4229-F84A-976E-B6717EE0F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C760-C909-DD4D-ABA9-E46F7419F2C7}" type="datetimeFigureOut">
              <a:rPr lang="en-US" smtClean="0"/>
              <a:t>2/25/20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08506-3F41-D54D-B42D-B9D46160C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EF228-5111-F14D-8377-6CA0AC765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920E-AD48-F442-B1FF-2B0481D870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603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E5477-1642-CE45-9B42-A084C280F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3B269-292F-6A45-A768-24E277225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FFA5D-41B5-AE4C-9516-967D9FCE2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C760-C909-DD4D-ABA9-E46F7419F2C7}" type="datetimeFigureOut">
              <a:rPr lang="en-US" smtClean="0"/>
              <a:t>2/25/20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E0039-FA00-3748-AEBA-AA2E1867D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EEF5B-848C-C54C-AA3A-640D32CA0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920E-AD48-F442-B1FF-2B0481D870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79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13A8B-D2E0-424A-9F30-33313FCD8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6CE15-9799-FB42-B24E-55210302D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A0271C-38CD-1945-8550-FA1F6A946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C760-C909-DD4D-ABA9-E46F7419F2C7}" type="datetimeFigureOut">
              <a:rPr lang="en-US" smtClean="0"/>
              <a:t>2/25/20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3893E-2461-D640-B01D-38108B1D1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12BA4-CDFB-D64E-8674-468544BC1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920E-AD48-F442-B1FF-2B0481D870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883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FDD65-BC14-8A4C-9A88-8528C68C7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1B617-0398-5E49-B8C9-815DC536D3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29C9DF-0DB1-E644-AB22-332E05F9F3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918114-A6A8-2E4F-A215-6C5425ADE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C760-C909-DD4D-ABA9-E46F7419F2C7}" type="datetimeFigureOut">
              <a:rPr lang="en-US" smtClean="0"/>
              <a:t>2/25/20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4B4CDF-D190-CA42-B4CE-15A5E0B35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28E23D-0CFF-A346-84B5-15AA3111D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920E-AD48-F442-B1FF-2B0481D870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751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6EDC0-3A44-B546-9795-F45C3C91A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602DB-7635-FA4C-ABD2-3C75F2684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B1EDA2-C075-D348-9B54-7AB83F5127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950C4D-F30F-1143-95DE-717383E722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A90E1B-38F4-F843-8857-E6FA23A2E1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84AF35-6496-3F41-85F3-AAC99B8F3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C760-C909-DD4D-ABA9-E46F7419F2C7}" type="datetimeFigureOut">
              <a:rPr lang="en-US" smtClean="0"/>
              <a:t>2/25/20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1E54C0-2632-0341-919E-49C6B1295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561234-2E95-9347-B04E-17D6D9A4C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920E-AD48-F442-B1FF-2B0481D870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0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E38BB-23B8-3F4F-9BCD-F612E02B8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FDA870-AFB5-8045-95CA-0BACF7DBE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C760-C909-DD4D-ABA9-E46F7419F2C7}" type="datetimeFigureOut">
              <a:rPr lang="en-US" smtClean="0"/>
              <a:t>2/25/20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461B7-1C0A-8648-AB2D-E186F15D4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F4F2B-2809-F644-8AD2-4AEED07E0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920E-AD48-F442-B1FF-2B0481D870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545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E62628-7614-394F-9F68-42DFAD38B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C760-C909-DD4D-ABA9-E46F7419F2C7}" type="datetimeFigureOut">
              <a:rPr lang="en-US" smtClean="0"/>
              <a:t>2/25/20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C37977-A0BB-9E41-80AE-7D5EC68D5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973F7A-F93E-5F48-83D0-4E72661BE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920E-AD48-F442-B1FF-2B0481D870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365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7D4D4-F04C-904E-B8A8-E22A1F19C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5C6E7-088C-FC47-A584-1636AC8CC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0AC671-9116-6147-A0C3-EEB0D40C3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A58191-E5B0-DA4F-ADE6-38ABE30BA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C760-C909-DD4D-ABA9-E46F7419F2C7}" type="datetimeFigureOut">
              <a:rPr lang="en-US" smtClean="0"/>
              <a:t>2/25/20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3EBEE3-B40E-F842-94D9-388690A06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9A58CC-B0EE-954B-BBAD-DD206C48B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920E-AD48-F442-B1FF-2B0481D870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103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DFE4D-8C80-0A41-B968-917756D27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399C64-A3E6-0A46-A0F3-2BDE058738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0F7B24-57C9-9640-9C4E-01C263C258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2AF67-BB4F-EE46-85EF-42CE11F70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C760-C909-DD4D-ABA9-E46F7419F2C7}" type="datetimeFigureOut">
              <a:rPr lang="en-US" smtClean="0"/>
              <a:t>2/25/20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7C0041-D577-5D44-9C0B-F8D22FCC0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539568-E637-AB4D-BA2D-E611B68AD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920E-AD48-F442-B1FF-2B0481D870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801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B19995-E9AB-A04A-A8C3-3A35CFC94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0EEF53-424B-AF46-8E78-42FB4A855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00690-C171-7A41-A7C3-0C0B9FF49F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1C760-C909-DD4D-ABA9-E46F7419F2C7}" type="datetimeFigureOut">
              <a:rPr lang="en-US" smtClean="0"/>
              <a:t>2/25/20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C3825-37A5-C043-B3D9-9EC47BCC78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F230E0-8D2F-1A46-BD70-CCCDDF2758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5920E-AD48-F442-B1FF-2B0481D870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382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E2CF19-28B2-F34F-BC04-F66100AA2F36}"/>
              </a:ext>
            </a:extLst>
          </p:cNvPr>
          <p:cNvSpPr txBox="1"/>
          <p:nvPr/>
        </p:nvSpPr>
        <p:spPr>
          <a:xfrm>
            <a:off x="1549102" y="1538344"/>
            <a:ext cx="2284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College of Engineering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C748E8-5170-3B41-B382-656F59A8BB5B}"/>
              </a:ext>
            </a:extLst>
          </p:cNvPr>
          <p:cNvSpPr txBox="1"/>
          <p:nvPr/>
        </p:nvSpPr>
        <p:spPr>
          <a:xfrm>
            <a:off x="8046720" y="1701495"/>
            <a:ext cx="3556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College of Mines and Earth Sciences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4FC9BD-5F26-4A41-9659-B37B08F29F3C}"/>
              </a:ext>
            </a:extLst>
          </p:cNvPr>
          <p:cNvSpPr txBox="1"/>
          <p:nvPr/>
        </p:nvSpPr>
        <p:spPr>
          <a:xfrm>
            <a:off x="369292" y="3989297"/>
            <a:ext cx="4643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department of materials science &amp; engineering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2E805F-A357-5643-9107-5612685FC991}"/>
              </a:ext>
            </a:extLst>
          </p:cNvPr>
          <p:cNvSpPr txBox="1"/>
          <p:nvPr/>
        </p:nvSpPr>
        <p:spPr>
          <a:xfrm flipH="1">
            <a:off x="7723989" y="4120177"/>
            <a:ext cx="4392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department of metallurgical engineering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B9D4D5-3844-6C40-9DCC-1407A3E31AEF}"/>
              </a:ext>
            </a:extLst>
          </p:cNvPr>
          <p:cNvCxnSpPr/>
          <p:nvPr/>
        </p:nvCxnSpPr>
        <p:spPr>
          <a:xfrm>
            <a:off x="2655518" y="2070827"/>
            <a:ext cx="0" cy="17621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5292027-BA44-8E42-A883-E74D5D5E9C40}"/>
              </a:ext>
            </a:extLst>
          </p:cNvPr>
          <p:cNvCxnSpPr/>
          <p:nvPr/>
        </p:nvCxnSpPr>
        <p:spPr>
          <a:xfrm>
            <a:off x="9860072" y="2227160"/>
            <a:ext cx="0" cy="17621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5C7B48C-2434-6040-AA79-EF9E60951EAB}"/>
              </a:ext>
            </a:extLst>
          </p:cNvPr>
          <p:cNvSpPr txBox="1"/>
          <p:nvPr/>
        </p:nvSpPr>
        <p:spPr>
          <a:xfrm>
            <a:off x="3151990" y="2821203"/>
            <a:ext cx="6045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New Collaborative Entity:</a:t>
            </a:r>
          </a:p>
          <a:p>
            <a:pPr algn="ctr"/>
            <a:r>
              <a:rPr lang="en-US" dirty="0"/>
              <a:t>Department of Materials Science &amp; Engineering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25194D1-1764-9640-8CCC-E5AD01BFBDF7}"/>
              </a:ext>
            </a:extLst>
          </p:cNvPr>
          <p:cNvCxnSpPr/>
          <p:nvPr/>
        </p:nvCxnSpPr>
        <p:spPr>
          <a:xfrm>
            <a:off x="4058433" y="1907676"/>
            <a:ext cx="1853852" cy="9135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F441AA7-8F64-AA46-9562-23DF6860538A}"/>
              </a:ext>
            </a:extLst>
          </p:cNvPr>
          <p:cNvCxnSpPr>
            <a:cxnSpLocks/>
          </p:cNvCxnSpPr>
          <p:nvPr/>
        </p:nvCxnSpPr>
        <p:spPr>
          <a:xfrm flipH="1">
            <a:off x="6137336" y="1907676"/>
            <a:ext cx="1853852" cy="9135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0DFAEC-7B1D-1148-B0A8-3B82695FC110}"/>
              </a:ext>
            </a:extLst>
          </p:cNvPr>
          <p:cNvCxnSpPr/>
          <p:nvPr/>
        </p:nvCxnSpPr>
        <p:spPr>
          <a:xfrm>
            <a:off x="4396636" y="3467534"/>
            <a:ext cx="0" cy="521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E7466B3-F510-AA4E-B4F8-8F1A217865FF}"/>
              </a:ext>
            </a:extLst>
          </p:cNvPr>
          <p:cNvCxnSpPr/>
          <p:nvPr/>
        </p:nvCxnSpPr>
        <p:spPr>
          <a:xfrm>
            <a:off x="8156531" y="3467534"/>
            <a:ext cx="0" cy="521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7AA8128-AC96-B247-9540-B671780E1C71}"/>
              </a:ext>
            </a:extLst>
          </p:cNvPr>
          <p:cNvSpPr txBox="1"/>
          <p:nvPr/>
        </p:nvSpPr>
        <p:spPr>
          <a:xfrm>
            <a:off x="5058921" y="3655356"/>
            <a:ext cx="2305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Bylaws and Governance Principals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A43DAD-7E46-3841-9784-AFC332DD7022}"/>
              </a:ext>
            </a:extLst>
          </p:cNvPr>
          <p:cNvSpPr txBox="1"/>
          <p:nvPr/>
        </p:nvSpPr>
        <p:spPr>
          <a:xfrm>
            <a:off x="5013192" y="1424496"/>
            <a:ext cx="2230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Policies Allowing for Greater Collaboration and Inclusivity</a:t>
            </a:r>
          </a:p>
        </p:txBody>
      </p:sp>
    </p:spTree>
    <p:extLst>
      <p:ext uri="{BB962C8B-B14F-4D97-AF65-F5344CB8AC3E}">
        <p14:creationId xmlns:p14="http://schemas.microsoft.com/office/powerpoint/2010/main" val="1502079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E2CF19-28B2-F34F-BC04-F66100AA2F36}"/>
              </a:ext>
            </a:extLst>
          </p:cNvPr>
          <p:cNvSpPr txBox="1"/>
          <p:nvPr/>
        </p:nvSpPr>
        <p:spPr>
          <a:xfrm>
            <a:off x="1549102" y="1538344"/>
            <a:ext cx="2284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College of Engineering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C748E8-5170-3B41-B382-656F59A8BB5B}"/>
              </a:ext>
            </a:extLst>
          </p:cNvPr>
          <p:cNvSpPr txBox="1"/>
          <p:nvPr/>
        </p:nvSpPr>
        <p:spPr>
          <a:xfrm>
            <a:off x="8046720" y="1701495"/>
            <a:ext cx="3556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College of Mines and Earth Sciences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4FC9BD-5F26-4A41-9659-B37B08F29F3C}"/>
              </a:ext>
            </a:extLst>
          </p:cNvPr>
          <p:cNvSpPr txBox="1"/>
          <p:nvPr/>
        </p:nvSpPr>
        <p:spPr>
          <a:xfrm>
            <a:off x="369292" y="3989297"/>
            <a:ext cx="4028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materials science &amp; engineering program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2E805F-A357-5643-9107-5612685FC991}"/>
              </a:ext>
            </a:extLst>
          </p:cNvPr>
          <p:cNvSpPr txBox="1"/>
          <p:nvPr/>
        </p:nvSpPr>
        <p:spPr>
          <a:xfrm flipH="1">
            <a:off x="7991188" y="4113865"/>
            <a:ext cx="4392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metallurgical engineering program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B9D4D5-3844-6C40-9DCC-1407A3E31AEF}"/>
              </a:ext>
            </a:extLst>
          </p:cNvPr>
          <p:cNvCxnSpPr/>
          <p:nvPr/>
        </p:nvCxnSpPr>
        <p:spPr>
          <a:xfrm>
            <a:off x="2655518" y="2070827"/>
            <a:ext cx="0" cy="17621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5292027-BA44-8E42-A883-E74D5D5E9C40}"/>
              </a:ext>
            </a:extLst>
          </p:cNvPr>
          <p:cNvCxnSpPr/>
          <p:nvPr/>
        </p:nvCxnSpPr>
        <p:spPr>
          <a:xfrm>
            <a:off x="9860072" y="2227160"/>
            <a:ext cx="0" cy="17621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5C7B48C-2434-6040-AA79-EF9E60951EAB}"/>
              </a:ext>
            </a:extLst>
          </p:cNvPr>
          <p:cNvSpPr txBox="1"/>
          <p:nvPr/>
        </p:nvSpPr>
        <p:spPr>
          <a:xfrm>
            <a:off x="3151990" y="2821203"/>
            <a:ext cx="6045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New Collaborative Entity:</a:t>
            </a:r>
          </a:p>
          <a:p>
            <a:pPr algn="ctr"/>
            <a:r>
              <a:rPr lang="en-US" dirty="0"/>
              <a:t>Department of Materials Science &amp; Engineering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25194D1-1764-9640-8CCC-E5AD01BFBDF7}"/>
              </a:ext>
            </a:extLst>
          </p:cNvPr>
          <p:cNvCxnSpPr/>
          <p:nvPr/>
        </p:nvCxnSpPr>
        <p:spPr>
          <a:xfrm>
            <a:off x="4058433" y="1907676"/>
            <a:ext cx="1853852" cy="9135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F441AA7-8F64-AA46-9562-23DF6860538A}"/>
              </a:ext>
            </a:extLst>
          </p:cNvPr>
          <p:cNvCxnSpPr>
            <a:cxnSpLocks/>
          </p:cNvCxnSpPr>
          <p:nvPr/>
        </p:nvCxnSpPr>
        <p:spPr>
          <a:xfrm flipH="1">
            <a:off x="6137336" y="1907676"/>
            <a:ext cx="1853852" cy="9135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0DFAEC-7B1D-1148-B0A8-3B82695FC110}"/>
              </a:ext>
            </a:extLst>
          </p:cNvPr>
          <p:cNvCxnSpPr/>
          <p:nvPr/>
        </p:nvCxnSpPr>
        <p:spPr>
          <a:xfrm>
            <a:off x="4396636" y="3467534"/>
            <a:ext cx="0" cy="521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E7466B3-F510-AA4E-B4F8-8F1A217865FF}"/>
              </a:ext>
            </a:extLst>
          </p:cNvPr>
          <p:cNvCxnSpPr/>
          <p:nvPr/>
        </p:nvCxnSpPr>
        <p:spPr>
          <a:xfrm>
            <a:off x="8156531" y="3467534"/>
            <a:ext cx="0" cy="521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7AA8128-AC96-B247-9540-B671780E1C71}"/>
              </a:ext>
            </a:extLst>
          </p:cNvPr>
          <p:cNvSpPr txBox="1"/>
          <p:nvPr/>
        </p:nvSpPr>
        <p:spPr>
          <a:xfrm>
            <a:off x="5058921" y="3655356"/>
            <a:ext cx="2305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Bylaws and Governance Principals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A43DAD-7E46-3841-9784-AFC332DD7022}"/>
              </a:ext>
            </a:extLst>
          </p:cNvPr>
          <p:cNvSpPr txBox="1"/>
          <p:nvPr/>
        </p:nvSpPr>
        <p:spPr>
          <a:xfrm>
            <a:off x="5013192" y="1424496"/>
            <a:ext cx="2230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Policies Allowing for Greater Collaboration and Inclusivity</a:t>
            </a:r>
          </a:p>
        </p:txBody>
      </p:sp>
    </p:spTree>
    <p:extLst>
      <p:ext uri="{BB962C8B-B14F-4D97-AF65-F5344CB8AC3E}">
        <p14:creationId xmlns:p14="http://schemas.microsoft.com/office/powerpoint/2010/main" val="1248444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E2CF19-28B2-F34F-BC04-F66100AA2F36}"/>
              </a:ext>
            </a:extLst>
          </p:cNvPr>
          <p:cNvSpPr txBox="1"/>
          <p:nvPr/>
        </p:nvSpPr>
        <p:spPr>
          <a:xfrm>
            <a:off x="1549102" y="1538344"/>
            <a:ext cx="2284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College of Engineering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C748E8-5170-3B41-B382-656F59A8BB5B}"/>
              </a:ext>
            </a:extLst>
          </p:cNvPr>
          <p:cNvSpPr txBox="1"/>
          <p:nvPr/>
        </p:nvSpPr>
        <p:spPr>
          <a:xfrm>
            <a:off x="8046720" y="1701495"/>
            <a:ext cx="3556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College of Mines and Earth Sciences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B9D4D5-3844-6C40-9DCC-1407A3E31AEF}"/>
              </a:ext>
            </a:extLst>
          </p:cNvPr>
          <p:cNvCxnSpPr/>
          <p:nvPr/>
        </p:nvCxnSpPr>
        <p:spPr>
          <a:xfrm>
            <a:off x="2655518" y="2070827"/>
            <a:ext cx="0" cy="17621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5292027-BA44-8E42-A883-E74D5D5E9C40}"/>
              </a:ext>
            </a:extLst>
          </p:cNvPr>
          <p:cNvCxnSpPr/>
          <p:nvPr/>
        </p:nvCxnSpPr>
        <p:spPr>
          <a:xfrm>
            <a:off x="9860072" y="2227160"/>
            <a:ext cx="0" cy="17621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5C7B48C-2434-6040-AA79-EF9E60951EAB}"/>
              </a:ext>
            </a:extLst>
          </p:cNvPr>
          <p:cNvSpPr txBox="1"/>
          <p:nvPr/>
        </p:nvSpPr>
        <p:spPr>
          <a:xfrm>
            <a:off x="3151990" y="2821203"/>
            <a:ext cx="6045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New Collaborative Entity:</a:t>
            </a:r>
          </a:p>
          <a:p>
            <a:pPr algn="ctr"/>
            <a:r>
              <a:rPr lang="en-US" dirty="0"/>
              <a:t>Department of Materials Science &amp; Engineering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25194D1-1764-9640-8CCC-E5AD01BFBDF7}"/>
              </a:ext>
            </a:extLst>
          </p:cNvPr>
          <p:cNvCxnSpPr/>
          <p:nvPr/>
        </p:nvCxnSpPr>
        <p:spPr>
          <a:xfrm>
            <a:off x="4058433" y="1907676"/>
            <a:ext cx="1853852" cy="9135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F441AA7-8F64-AA46-9562-23DF6860538A}"/>
              </a:ext>
            </a:extLst>
          </p:cNvPr>
          <p:cNvCxnSpPr>
            <a:cxnSpLocks/>
          </p:cNvCxnSpPr>
          <p:nvPr/>
        </p:nvCxnSpPr>
        <p:spPr>
          <a:xfrm flipH="1">
            <a:off x="6137336" y="1907676"/>
            <a:ext cx="1853852" cy="9135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0DFAEC-7B1D-1148-B0A8-3B82695FC110}"/>
              </a:ext>
            </a:extLst>
          </p:cNvPr>
          <p:cNvCxnSpPr/>
          <p:nvPr/>
        </p:nvCxnSpPr>
        <p:spPr>
          <a:xfrm>
            <a:off x="4396636" y="3467534"/>
            <a:ext cx="0" cy="521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E7466B3-F510-AA4E-B4F8-8F1A217865FF}"/>
              </a:ext>
            </a:extLst>
          </p:cNvPr>
          <p:cNvCxnSpPr/>
          <p:nvPr/>
        </p:nvCxnSpPr>
        <p:spPr>
          <a:xfrm>
            <a:off x="8156531" y="3467534"/>
            <a:ext cx="0" cy="521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7AA8128-AC96-B247-9540-B671780E1C71}"/>
              </a:ext>
            </a:extLst>
          </p:cNvPr>
          <p:cNvSpPr txBox="1"/>
          <p:nvPr/>
        </p:nvSpPr>
        <p:spPr>
          <a:xfrm>
            <a:off x="5058921" y="3655356"/>
            <a:ext cx="2305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Bylaws and Governance Principals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A43DAD-7E46-3841-9784-AFC332DD7022}"/>
              </a:ext>
            </a:extLst>
          </p:cNvPr>
          <p:cNvSpPr txBox="1"/>
          <p:nvPr/>
        </p:nvSpPr>
        <p:spPr>
          <a:xfrm>
            <a:off x="5013192" y="1424496"/>
            <a:ext cx="2230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Policies Allowing for Greater Collaboration and Inclusivity</a:t>
            </a:r>
          </a:p>
        </p:txBody>
      </p:sp>
      <p:sp>
        <p:nvSpPr>
          <p:cNvPr id="15" name="Curved Right Arrow 14">
            <a:extLst>
              <a:ext uri="{FF2B5EF4-FFF2-40B4-BE49-F238E27FC236}">
                <a16:creationId xmlns:a16="http://schemas.microsoft.com/office/drawing/2014/main" id="{A8DBB807-BE5D-F741-83A6-951907A7DC0E}"/>
              </a:ext>
            </a:extLst>
          </p:cNvPr>
          <p:cNvSpPr/>
          <p:nvPr/>
        </p:nvSpPr>
        <p:spPr>
          <a:xfrm>
            <a:off x="3256767" y="1907676"/>
            <a:ext cx="1578280" cy="1837606"/>
          </a:xfrm>
          <a:prstGeom prst="curvedRightArrow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Curved Right Arrow 15">
            <a:extLst>
              <a:ext uri="{FF2B5EF4-FFF2-40B4-BE49-F238E27FC236}">
                <a16:creationId xmlns:a16="http://schemas.microsoft.com/office/drawing/2014/main" id="{9BD5043F-B88F-4C45-9AE9-212A9125A1B5}"/>
              </a:ext>
            </a:extLst>
          </p:cNvPr>
          <p:cNvSpPr/>
          <p:nvPr/>
        </p:nvSpPr>
        <p:spPr>
          <a:xfrm flipH="1" flipV="1">
            <a:off x="7655349" y="1886161"/>
            <a:ext cx="1578280" cy="1837606"/>
          </a:xfrm>
          <a:prstGeom prst="curvedRightArrow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A67A44-DAB8-9049-AC45-9A0A939301E2}"/>
              </a:ext>
            </a:extLst>
          </p:cNvPr>
          <p:cNvSpPr txBox="1"/>
          <p:nvPr/>
        </p:nvSpPr>
        <p:spPr>
          <a:xfrm>
            <a:off x="3113335" y="558361"/>
            <a:ext cx="6936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Communication and Continuous Improvement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1448F7-C360-7345-8BB4-13EC29E054A5}"/>
              </a:ext>
            </a:extLst>
          </p:cNvPr>
          <p:cNvSpPr txBox="1"/>
          <p:nvPr/>
        </p:nvSpPr>
        <p:spPr>
          <a:xfrm>
            <a:off x="369292" y="3989297"/>
            <a:ext cx="4028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materials science &amp; engineering program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077AB7-61A6-CA45-880F-A1FB2E55876C}"/>
              </a:ext>
            </a:extLst>
          </p:cNvPr>
          <p:cNvSpPr txBox="1"/>
          <p:nvPr/>
        </p:nvSpPr>
        <p:spPr>
          <a:xfrm flipH="1">
            <a:off x="7991188" y="4113865"/>
            <a:ext cx="4392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metallurgical engineering program</a:t>
            </a:r>
          </a:p>
        </p:txBody>
      </p:sp>
    </p:spTree>
    <p:extLst>
      <p:ext uri="{BB962C8B-B14F-4D97-AF65-F5344CB8AC3E}">
        <p14:creationId xmlns:p14="http://schemas.microsoft.com/office/powerpoint/2010/main" val="1912573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7A67A44-DAB8-9049-AC45-9A0A939301E2}"/>
              </a:ext>
            </a:extLst>
          </p:cNvPr>
          <p:cNvSpPr txBox="1"/>
          <p:nvPr/>
        </p:nvSpPr>
        <p:spPr>
          <a:xfrm>
            <a:off x="3113335" y="558361"/>
            <a:ext cx="6936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Communication and Continuous Improvement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F3EB5F-09D3-FA4E-9AAF-0511DBA5A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837" y="2450278"/>
            <a:ext cx="7356144" cy="19280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20BB7A-E31C-044F-9196-631A4EB785DF}"/>
              </a:ext>
            </a:extLst>
          </p:cNvPr>
          <p:cNvSpPr txBox="1"/>
          <p:nvPr/>
        </p:nvSpPr>
        <p:spPr>
          <a:xfrm>
            <a:off x="9259201" y="2952655"/>
            <a:ext cx="27140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 other faculty, e.g., mechanical engineering, chemistry, pharmacy…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15DBEC-9EC6-0644-873B-13B9A46CB391}"/>
              </a:ext>
            </a:extLst>
          </p:cNvPr>
          <p:cNvSpPr txBox="1"/>
          <p:nvPr/>
        </p:nvSpPr>
        <p:spPr>
          <a:xfrm>
            <a:off x="7390503" y="3183487"/>
            <a:ext cx="1406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Other Collaborative</a:t>
            </a:r>
          </a:p>
          <a:p>
            <a:pPr algn="ctr"/>
            <a:r>
              <a:rPr lang="en-US" sz="1200" dirty="0"/>
              <a:t>Bylaws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8F08D26-E2AA-7749-869B-0A058FB919A4}"/>
              </a:ext>
            </a:extLst>
          </p:cNvPr>
          <p:cNvCxnSpPr/>
          <p:nvPr/>
        </p:nvCxnSpPr>
        <p:spPr>
          <a:xfrm>
            <a:off x="6960198" y="3414319"/>
            <a:ext cx="21515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020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142</Words>
  <Application>Microsoft Macintosh PowerPoint</Application>
  <PresentationFormat>Widescreen</PresentationFormat>
  <Paragraphs>29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Darryl P. Butt</dc:creator>
  <cp:lastModifiedBy>Microsoft Office User</cp:lastModifiedBy>
  <cp:revision>5</cp:revision>
  <cp:lastPrinted>2020-02-17T14:54:43Z</cp:lastPrinted>
  <dcterms:created xsi:type="dcterms:W3CDTF">2020-02-17T14:35:26Z</dcterms:created>
  <dcterms:modified xsi:type="dcterms:W3CDTF">2020-02-25T22:39:09Z</dcterms:modified>
</cp:coreProperties>
</file>