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03D8-8182-3642-A377-58C55EC6E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15314-A168-EB4D-959E-D4051BB5F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A16F4-17F9-5B4C-B019-4D84AA87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5810-A7B6-8F46-858C-D43F2D326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6EDDF-42C8-7648-AD46-12E178B2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3FB1-160C-CA49-8E15-1C9F4975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115B5-EFAA-824A-879F-831E8DF28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F928C-570A-3E43-853B-E3F79282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C727C-DA63-3D44-A6EF-E77EE2EB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1F83-27A4-C14E-8CCD-3CBDA996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5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3BB71-7C10-1946-A27E-0F1E368DC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3635F-7E3A-3C4E-B423-CFFE71295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A5EFB-B35E-FB44-AE85-3853FBA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33483-0AF0-0F4C-A655-603CC9A1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2FB49-DAC5-0C4E-91D7-874884614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6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9744-B3DE-8546-9186-B37DFD55A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514E3-C90F-4344-918F-86EB8E96F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EE0CC-F648-944E-B201-29FB7D894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4E54-82D9-B849-86DA-14133A8CE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7878C-4243-6540-A396-61160204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7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FEDE-5F38-F342-A81C-5937F48E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EFD98-804F-1F41-9D24-0316EE81A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AD541-8974-FF4A-8EB3-7CB3A117C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38512-4539-8147-8480-76977737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82D17-D6D6-2048-A6C7-94B0C3DB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1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3D19-B466-3542-A6E0-F00AD78B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B781-8098-6544-92B1-893DF1D86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E254B-A3E6-174F-94ED-BF6EEFEFF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949EF-5E57-D549-906D-433849CA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C9C66-3796-0E48-BA6E-F7C4E769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D2F6F-2F3B-214D-A141-69D2F9DB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5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16A2C-A17E-6E42-B55E-4A3657584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59E0-71C6-584B-B1FD-72256321B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799D3-3460-6443-96F8-4B3E4F33C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E5E25-4D0E-0D49-8476-9F182D446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29455-6D78-804D-BE0A-D3BDCF518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FE9D34-040A-424A-B89C-F33C2F2AF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11825B-0376-9444-93CF-0E5528E3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FC695A-E9A1-4B4D-A748-0B65B38E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6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B42C7-54FA-5041-890D-82363CA1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E4E245-ACB0-0447-AAE1-EC4D22B2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50B0A-52AF-7C44-817E-57DDB4A3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3B9E1-1C27-B14C-8028-69C27E41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5ACAB-7EBF-2148-9064-BDC5561C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F52CF9-6E18-7B48-8D29-6510FF54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4886F-9D86-EC4F-BD36-EFCF9DCD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1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D385-6D9E-6B41-92CE-BB99F9EA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27FB4-BEFE-394D-883E-3DB8DFBC0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C9872-B81D-D648-94B7-486344BF1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C116C-A314-574E-816E-81EEF512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B8D81-EA66-6242-8882-17576C24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C56FE-1245-794F-BA86-7C59AB33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8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526BC-E523-2A42-9FEF-0E5D51BE3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FA059-B4CF-AB45-9CCF-458A3D1A9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7D505-6CCF-2541-A26F-55166C0F1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8E5EA-8C39-F14D-854D-56A63E4E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833B5-3B2E-2146-87FE-6C15250A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BD977-5816-0744-8976-9C607FF8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5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822B2-3364-5142-A752-0CCA6475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D20DD-24A1-B54C-90DC-273537261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306E-D10F-604D-B84A-5FC814109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82E6C-1AD5-E14E-BE79-0C05AE84B03B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5ACA2-578C-BE4F-9E18-23F834F89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F7132-D2D2-B142-8D19-631E28429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D734-784C-564C-90EC-BCC75D38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4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8FBC0-869E-0948-A5EA-B42F8AB4D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1008743"/>
          </a:xfrm>
        </p:spPr>
        <p:txBody>
          <a:bodyPr>
            <a:normAutofit/>
          </a:bodyPr>
          <a:lstStyle/>
          <a:p>
            <a:r>
              <a:rPr lang="en-US" sz="4500" b="1" u="sng" dirty="0"/>
              <a:t>Name Changes for ENVST Emphases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230700-CE6F-2A48-839E-9B0D398DD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671" y="2165122"/>
            <a:ext cx="11462657" cy="460579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1) Current Names – </a:t>
            </a:r>
            <a:r>
              <a:rPr lang="en-US" u="sng" dirty="0"/>
              <a:t>Proposed Names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Land Management Conservation and Place - </a:t>
            </a:r>
            <a:r>
              <a:rPr lang="en-US" u="sng" dirty="0"/>
              <a:t>Conservation and Land Management 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Ecological Literacy and Social Change – </a:t>
            </a:r>
            <a:r>
              <a:rPr lang="en-US" u="sng" dirty="0"/>
              <a:t>Ecojustice Education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Food Systems and Community Resilience - </a:t>
            </a:r>
            <a:r>
              <a:rPr lang="en-US" u="sng" dirty="0"/>
              <a:t>Food Systems and Community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Climate and Energy – </a:t>
            </a:r>
            <a:r>
              <a:rPr lang="en-US" u="sng" dirty="0"/>
              <a:t>Sustainability Initiatives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2) Add 2 additional courses to choose from in the policy requirement area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8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60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Name Changes for ENVST Emphases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ENVST Emphases Name Changes</dc:title>
  <dc:creator>Microsoft Office User</dc:creator>
  <cp:lastModifiedBy>Microsoft Office User</cp:lastModifiedBy>
  <cp:revision>4</cp:revision>
  <dcterms:created xsi:type="dcterms:W3CDTF">2020-02-25T18:27:36Z</dcterms:created>
  <dcterms:modified xsi:type="dcterms:W3CDTF">2020-02-26T14:45:08Z</dcterms:modified>
</cp:coreProperties>
</file>