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94" autoAdjust="0"/>
  </p:normalViewPr>
  <p:slideViewPr>
    <p:cSldViewPr snapToGrid="0">
      <p:cViewPr varScale="1">
        <p:scale>
          <a:sx n="57" d="100"/>
          <a:sy n="57" d="100"/>
        </p:scale>
        <p:origin x="108" y="9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1/31/2020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1/31/2020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6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5385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8003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029494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3280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1229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72080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7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5BFE46A-5893-4F80-829A-F37AF8AAC03B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4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7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1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9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1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F9859C-2820-4EAC-AB39-D06CEC873304}"/>
              </a:ext>
            </a:extLst>
          </p:cNvPr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693388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55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3839"/>
            <a:ext cx="9900531" cy="1487267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Parks, Recreation, &amp; Tourism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01195" y="1736521"/>
            <a:ext cx="10161506" cy="4107049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Discontinuation of the Doctorate of Education, Ed.D. Degree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0A1323-6294-4F5A-BED7-EE9CED33CA46}"/>
              </a:ext>
            </a:extLst>
          </p:cNvPr>
          <p:cNvSpPr txBox="1"/>
          <p:nvPr/>
        </p:nvSpPr>
        <p:spPr>
          <a:xfrm>
            <a:off x="4373460" y="3489820"/>
            <a:ext cx="75892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degree has not been sought for over 25 years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-The degree is left-over from our past association with the College of Education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-The degree is not sought by students in this field of study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821671-D9CC-4511-B4A9-074518E48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16" y="2096592"/>
            <a:ext cx="2471433" cy="1853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118C08-A986-46FE-8F3C-286394A768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99" y="3689121"/>
            <a:ext cx="2471433" cy="164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Corbel</vt:lpstr>
      <vt:lpstr>Vapor Trail</vt:lpstr>
      <vt:lpstr>Parks, Recreation, &amp; Tourism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Parks, Recreation, &amp; Tourism</dc:title>
  <dc:creator>Kelly Bricker</dc:creator>
  <cp:lastModifiedBy>Jane Laird</cp:lastModifiedBy>
  <cp:revision>2</cp:revision>
  <dcterms:created xsi:type="dcterms:W3CDTF">2020-01-31T14:53:13Z</dcterms:created>
  <dcterms:modified xsi:type="dcterms:W3CDTF">2020-01-31T21:35:49Z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