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70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928F22C-A9B4-47C3-80FC-023544E34AC0}">
          <p14:sldIdLst>
            <p14:sldId id="267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3F"/>
    <a:srgbClr val="006747"/>
    <a:srgbClr val="00853E"/>
    <a:srgbClr val="840017"/>
    <a:srgbClr val="00569C"/>
    <a:srgbClr val="000000"/>
    <a:srgbClr val="0039A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4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D07AF-5C22-1B43-A3D3-AC7BCE8EB682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1351C-3E72-C647-88EF-FD3AE03CA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7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6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1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4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0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3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3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0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4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9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8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D1324-903B-4E98-8ACF-7B54A2617404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5F839-F150-4D6D-9BFC-EEF7306E07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3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15739-034E-CA40-A368-4867C6787DA8}"/>
              </a:ext>
            </a:extLst>
          </p:cNvPr>
          <p:cNvSpPr/>
          <p:nvPr/>
        </p:nvSpPr>
        <p:spPr>
          <a:xfrm>
            <a:off x="-58189" y="-11806"/>
            <a:ext cx="12308379" cy="897774"/>
          </a:xfrm>
          <a:prstGeom prst="rect">
            <a:avLst/>
          </a:prstGeom>
          <a:solidFill>
            <a:srgbClr val="C000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AB3B9A-3AB5-D840-B073-133900B5B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4" r="2126" b="-1"/>
          <a:stretch/>
        </p:blipFill>
        <p:spPr>
          <a:xfrm>
            <a:off x="116380" y="315884"/>
            <a:ext cx="3915384" cy="2826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2D8B09-8D86-5E4A-8A21-27C485C1A06A}"/>
              </a:ext>
            </a:extLst>
          </p:cNvPr>
          <p:cNvSpPr/>
          <p:nvPr/>
        </p:nvSpPr>
        <p:spPr>
          <a:xfrm>
            <a:off x="513806" y="1251659"/>
            <a:ext cx="10946674" cy="652486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3200" b="1" dirty="0"/>
              <a:t>Resilient U: Healthy Relationships Working Group</a:t>
            </a:r>
          </a:p>
          <a:p>
            <a:pPr algn="ctr"/>
            <a:endParaRPr lang="en-US" b="1" dirty="0"/>
          </a:p>
          <a:p>
            <a:r>
              <a:rPr lang="en-US" sz="3200" b="1" dirty="0"/>
              <a:t>				   Thank you!</a:t>
            </a:r>
          </a:p>
          <a:p>
            <a:endParaRPr lang="en-US" sz="4000" b="1" dirty="0">
              <a:solidFill>
                <a:srgbClr val="C00000"/>
              </a:solidFill>
            </a:endParaRPr>
          </a:p>
          <a:p>
            <a:r>
              <a:rPr lang="en-US" dirty="0"/>
              <a:t>     Brooke Adams 		     Karla Aguila Arroyo			Brittany Kiyoko Badger</a:t>
            </a:r>
          </a:p>
          <a:p>
            <a:r>
              <a:rPr lang="en-US" dirty="0"/>
              <a:t>     Christina Bargelt 		     </a:t>
            </a:r>
            <a:r>
              <a:rPr lang="en-US" dirty="0" err="1"/>
              <a:t>Teneille</a:t>
            </a:r>
            <a:r>
              <a:rPr lang="en-US" dirty="0"/>
              <a:t> Brown 			Megan Call</a:t>
            </a:r>
          </a:p>
          <a:p>
            <a:r>
              <a:rPr lang="en-US" dirty="0"/>
              <a:t>     Devon Cantwell 		     Rob Davies 				Uma Dorn</a:t>
            </a:r>
          </a:p>
          <a:p>
            <a:r>
              <a:rPr lang="en-US" dirty="0"/>
              <a:t>     Kim Hall 			     Christina Kelly Lecluyse 		Chris Linder </a:t>
            </a:r>
          </a:p>
          <a:p>
            <a:r>
              <a:rPr lang="en-US" dirty="0"/>
              <a:t>     Don Ly			     Robin Marcus				Xavier Matheson</a:t>
            </a:r>
          </a:p>
          <a:p>
            <a:r>
              <a:rPr lang="en-US" dirty="0"/>
              <a:t>     Kaitlin McLean 		     Clare Mosby 				Jenn Oxborrow </a:t>
            </a:r>
          </a:p>
          <a:p>
            <a:r>
              <a:rPr lang="en-US" dirty="0"/>
              <a:t>     </a:t>
            </a:r>
            <a:r>
              <a:rPr lang="en-US" dirty="0" err="1"/>
              <a:t>Kwynn</a:t>
            </a:r>
            <a:r>
              <a:rPr lang="en-US" dirty="0"/>
              <a:t> Gonzalez-Pons		     Jonathan Ravarino 			Kathy Franchek Roa </a:t>
            </a:r>
          </a:p>
          <a:p>
            <a:r>
              <a:rPr lang="en-US" dirty="0"/>
              <a:t>     Ryan Rhodes			     Sonia Lynne Salari 			Cassie Slattery </a:t>
            </a:r>
          </a:p>
          <a:p>
            <a:r>
              <a:rPr lang="en-US" dirty="0"/>
              <a:t>     Laura Snow 			     Catherine B Soehner			Ryan Speers </a:t>
            </a:r>
          </a:p>
          <a:p>
            <a:r>
              <a:rPr lang="en-US" dirty="0"/>
              <a:t>     Aryana Vadipour </a:t>
            </a:r>
          </a:p>
          <a:p>
            <a:endParaRPr lang="en-US" sz="4000" b="1" dirty="0">
              <a:solidFill>
                <a:srgbClr val="C00000"/>
              </a:solidFill>
            </a:endParaRPr>
          </a:p>
          <a:p>
            <a:pPr algn="ctr"/>
            <a:endParaRPr lang="en-US" sz="4000" b="1" dirty="0">
              <a:solidFill>
                <a:srgbClr val="C00000"/>
              </a:solidFill>
            </a:endParaRP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758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15739-034E-CA40-A368-4867C6787DA8}"/>
              </a:ext>
            </a:extLst>
          </p:cNvPr>
          <p:cNvSpPr/>
          <p:nvPr/>
        </p:nvSpPr>
        <p:spPr>
          <a:xfrm>
            <a:off x="-58189" y="-11806"/>
            <a:ext cx="12308379" cy="897774"/>
          </a:xfrm>
          <a:prstGeom prst="rect">
            <a:avLst/>
          </a:prstGeom>
          <a:solidFill>
            <a:srgbClr val="C000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AB3B9A-3AB5-D840-B073-133900B5B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4" r="2126" b="-1"/>
          <a:stretch/>
        </p:blipFill>
        <p:spPr>
          <a:xfrm>
            <a:off x="116380" y="315884"/>
            <a:ext cx="3915384" cy="2826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2D8B09-8D86-5E4A-8A21-27C485C1A06A}"/>
              </a:ext>
            </a:extLst>
          </p:cNvPr>
          <p:cNvSpPr/>
          <p:nvPr/>
        </p:nvSpPr>
        <p:spPr>
          <a:xfrm>
            <a:off x="513806" y="1251659"/>
            <a:ext cx="10946674" cy="686341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3200" b="1" dirty="0"/>
              <a:t>Safe U Month Planning Committee</a:t>
            </a:r>
          </a:p>
          <a:p>
            <a:pPr algn="ctr"/>
            <a:endParaRPr lang="en-US" b="1" dirty="0"/>
          </a:p>
          <a:p>
            <a:r>
              <a:rPr lang="en-US" sz="3200" b="1" dirty="0"/>
              <a:t>				 Thank you!</a:t>
            </a:r>
          </a:p>
          <a:p>
            <a:endParaRPr lang="en-US" sz="4000" b="1" dirty="0">
              <a:solidFill>
                <a:srgbClr val="C00000"/>
              </a:solidFill>
            </a:endParaRPr>
          </a:p>
          <a:p>
            <a:r>
              <a:rPr lang="en-US" dirty="0"/>
              <a:t>     Brooke Adams 		     Brittany Badger			Anna Barnes</a:t>
            </a:r>
          </a:p>
          <a:p>
            <a:r>
              <a:rPr lang="en-US" dirty="0"/>
              <a:t>     John Boyack		    	     Brian Burton 				Phil Chaffee</a:t>
            </a:r>
          </a:p>
          <a:p>
            <a:r>
              <a:rPr lang="en-US" dirty="0"/>
              <a:t>     </a:t>
            </a:r>
            <a:r>
              <a:rPr lang="en-US" dirty="0" err="1"/>
              <a:t>Mardie</a:t>
            </a:r>
            <a:r>
              <a:rPr lang="en-US" dirty="0"/>
              <a:t> Clayton		     Tim Davis				Paul Gadd</a:t>
            </a:r>
          </a:p>
          <a:p>
            <a:r>
              <a:rPr lang="en-US" dirty="0"/>
              <a:t>     Arnold </a:t>
            </a:r>
            <a:r>
              <a:rPr lang="en-US" dirty="0" err="1"/>
              <a:t>Gatoro</a:t>
            </a:r>
            <a:r>
              <a:rPr lang="en-US" dirty="0"/>
              <a:t>			     Jeff Herring				Christina </a:t>
            </a:r>
            <a:r>
              <a:rPr lang="en-US" dirty="0" err="1"/>
              <a:t>Lecluyse</a:t>
            </a:r>
            <a:endParaRPr lang="en-US" dirty="0"/>
          </a:p>
          <a:p>
            <a:r>
              <a:rPr lang="en-US" dirty="0"/>
              <a:t>     Robin Marcus			     Laura Marks				Gabe Martinez</a:t>
            </a:r>
          </a:p>
          <a:p>
            <a:r>
              <a:rPr lang="en-US" dirty="0"/>
              <a:t>     Rick Mclenon			     Fred </a:t>
            </a:r>
            <a:r>
              <a:rPr lang="en-US" dirty="0" err="1"/>
              <a:t>Monette</a:t>
            </a:r>
            <a:r>
              <a:rPr lang="en-US" dirty="0"/>
              <a:t>				Keith Diaz Moore</a:t>
            </a:r>
          </a:p>
          <a:p>
            <a:r>
              <a:rPr lang="en-US" dirty="0"/>
              <a:t>     Kathleen Nicoll		     </a:t>
            </a:r>
            <a:r>
              <a:rPr lang="en-US" dirty="0" err="1"/>
              <a:t>Tawanda</a:t>
            </a:r>
            <a:r>
              <a:rPr lang="en-US" dirty="0"/>
              <a:t> Owens			Rebecca Paulson </a:t>
            </a:r>
          </a:p>
          <a:p>
            <a:r>
              <a:rPr lang="en-US" dirty="0"/>
              <a:t>     Claudia Reyes		   	     Nona Richardson			Sonia Sehgal </a:t>
            </a:r>
          </a:p>
          <a:p>
            <a:r>
              <a:rPr lang="en-US" dirty="0"/>
              <a:t>     Laura Snow 			     Cassie Slattery			Catherine </a:t>
            </a:r>
            <a:r>
              <a:rPr lang="en-US" dirty="0" err="1"/>
              <a:t>Soehner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/>
              <a:t>Adam Stevenson		     Jessica Taylor				Mary Ann Villarreal</a:t>
            </a:r>
          </a:p>
          <a:p>
            <a:r>
              <a:rPr lang="en-US" dirty="0"/>
              <a:t>     Kathy </a:t>
            </a:r>
            <a:r>
              <a:rPr lang="en-US" dirty="0" err="1"/>
              <a:t>Wilets</a:t>
            </a:r>
            <a:endParaRPr lang="en-US" dirty="0"/>
          </a:p>
          <a:p>
            <a:endParaRPr lang="en-US" sz="4000" b="1" dirty="0">
              <a:solidFill>
                <a:srgbClr val="C00000"/>
              </a:solidFill>
            </a:endParaRPr>
          </a:p>
          <a:p>
            <a:pPr algn="ctr"/>
            <a:endParaRPr lang="en-US" sz="4000" b="1" dirty="0">
              <a:solidFill>
                <a:srgbClr val="C00000"/>
              </a:solidFill>
            </a:endParaRP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317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15739-034E-CA40-A368-4867C6787DA8}"/>
              </a:ext>
            </a:extLst>
          </p:cNvPr>
          <p:cNvSpPr/>
          <p:nvPr/>
        </p:nvSpPr>
        <p:spPr>
          <a:xfrm>
            <a:off x="-58189" y="-11806"/>
            <a:ext cx="12308379" cy="897774"/>
          </a:xfrm>
          <a:prstGeom prst="rect">
            <a:avLst/>
          </a:prstGeom>
          <a:solidFill>
            <a:srgbClr val="C000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AB3B9A-3AB5-D840-B073-133900B5B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4" r="2126" b="-1"/>
          <a:stretch/>
        </p:blipFill>
        <p:spPr>
          <a:xfrm>
            <a:off x="116380" y="315884"/>
            <a:ext cx="3915384" cy="2826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2D8B09-8D86-5E4A-8A21-27C485C1A06A}"/>
              </a:ext>
            </a:extLst>
          </p:cNvPr>
          <p:cNvSpPr/>
          <p:nvPr/>
        </p:nvSpPr>
        <p:spPr>
          <a:xfrm>
            <a:off x="836023" y="1286493"/>
            <a:ext cx="10946674" cy="597086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b="1" dirty="0"/>
              <a:t>	Presidential Campus Safety Task Force</a:t>
            </a:r>
          </a:p>
          <a:p>
            <a:pPr algn="ctr"/>
            <a:endParaRPr lang="en-US" b="1" dirty="0"/>
          </a:p>
          <a:p>
            <a:r>
              <a:rPr lang="en-US" sz="3200" b="1" dirty="0"/>
              <a:t>			        Thank you!</a:t>
            </a:r>
          </a:p>
          <a:p>
            <a:endParaRPr lang="en-US" sz="4000" b="1" dirty="0">
              <a:solidFill>
                <a:srgbClr val="C00000"/>
              </a:solidFill>
            </a:endParaRPr>
          </a:p>
          <a:p>
            <a:r>
              <a:rPr lang="en-US" dirty="0"/>
              <a:t>     Brooke Adams			Michele Ballantyne		Dustin Banks		</a:t>
            </a:r>
          </a:p>
          <a:p>
            <a:r>
              <a:rPr lang="en-US" dirty="0"/>
              <a:t>     Kyle Brennan			Dale </a:t>
            </a:r>
            <a:r>
              <a:rPr lang="en-US" dirty="0" err="1"/>
              <a:t>Brophy</a:t>
            </a:r>
            <a:r>
              <a:rPr lang="en-US" dirty="0"/>
              <a:t>			Brian Burton</a:t>
            </a:r>
          </a:p>
          <a:p>
            <a:r>
              <a:rPr lang="en-US" dirty="0"/>
              <a:t>     Phil Chaffee			Deb Daniels 			Rob </a:t>
            </a:r>
            <a:r>
              <a:rPr lang="en-US" dirty="0" err="1"/>
              <a:t>Kistler</a:t>
            </a:r>
            <a:endParaRPr lang="en-US" dirty="0"/>
          </a:p>
          <a:p>
            <a:r>
              <a:rPr lang="en-US" dirty="0"/>
              <a:t>     Shauna Lower			Lori McDonald 			Connor Morgan</a:t>
            </a:r>
          </a:p>
          <a:p>
            <a:r>
              <a:rPr lang="en-US" dirty="0"/>
              <a:t>     Brian Nicholls			Cristina Ortega 			Steve Panish</a:t>
            </a:r>
          </a:p>
          <a:p>
            <a:r>
              <a:rPr lang="en-US" dirty="0"/>
              <a:t>     Barb Remsburg		Martha </a:t>
            </a:r>
            <a:r>
              <a:rPr lang="en-US" dirty="0" err="1"/>
              <a:t>Shaub</a:t>
            </a:r>
            <a:r>
              <a:rPr lang="en-US" dirty="0"/>
              <a:t>			Barb Snyder</a:t>
            </a:r>
          </a:p>
          <a:p>
            <a:r>
              <a:rPr lang="en-US" dirty="0"/>
              <a:t>     Gordon Wilson</a:t>
            </a:r>
          </a:p>
          <a:p>
            <a:r>
              <a:rPr lang="en-US" dirty="0"/>
              <a:t>		     							     							     		     		     			</a:t>
            </a:r>
            <a:endParaRPr lang="en-US" sz="4000" b="1" dirty="0">
              <a:solidFill>
                <a:srgbClr val="C00000"/>
              </a:solidFill>
            </a:endParaRPr>
          </a:p>
          <a:p>
            <a:pPr algn="ctr"/>
            <a:endParaRPr lang="en-US" sz="4000" b="1" dirty="0">
              <a:solidFill>
                <a:srgbClr val="C00000"/>
              </a:solidFill>
            </a:endParaRP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281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12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U of U, CSBS Computing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Martineau</dc:creator>
  <cp:lastModifiedBy>Jane Laird</cp:lastModifiedBy>
  <cp:revision>45</cp:revision>
  <cp:lastPrinted>2019-09-29T20:37:12Z</cp:lastPrinted>
  <dcterms:created xsi:type="dcterms:W3CDTF">2019-09-18T18:21:47Z</dcterms:created>
  <dcterms:modified xsi:type="dcterms:W3CDTF">2019-09-30T16:41:33Z</dcterms:modified>
</cp:coreProperties>
</file>