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Thin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Roboto Medium" panose="020B0604020202020204" charset="0"/>
      <p:regular r:id="rId28"/>
      <p:bold r:id="rId29"/>
      <p:italic r:id="rId30"/>
      <p:boldItalic r:id="rId31"/>
    </p:embeddedFont>
    <p:embeddedFont>
      <p:font typeface="Raleway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868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6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3998265e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3998265e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93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3998265e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3998265e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22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105a09b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1105a09b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11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1105a09b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1105a09b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78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1105a09b7_0_1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1105a09b7_0_1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75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1105a09b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1105a09b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56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105a09b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105a09b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1105a09b7_0_1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1105a09b7_0_1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37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387140b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387140b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82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105a09b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1105a09b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80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1105a09b7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1105a09b7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941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998265e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998265e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84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.Chaffee@hsc.utah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mailto:cassie.slattery@utah.edu" TargetMode="External"/><Relationship Id="rId4" Type="http://schemas.openxmlformats.org/officeDocument/2006/relationships/hyperlink" Target="mailto:BBadger@sa.utah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524975"/>
            <a:ext cx="7688100" cy="14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SafeU Month</a:t>
            </a:r>
            <a:endParaRPr sz="60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2" y="24459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Brittany Badger and Phil Chaffee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SafeU All Month</a:t>
            </a:r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121800" y="1792500"/>
            <a:ext cx="4450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Mindfulness Workshops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Healthy Relationships Art Installation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Safe Transport Resources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Emergency Preparedness Resources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Suicide Awareness and Prevention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Clothesline Exhibition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Basic Needs Center &amp; FeedU Pantry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Free health screenings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Campus safety updates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Book Displays</a:t>
            </a:r>
            <a:endParaRPr sz="1400"/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600" y="1318650"/>
            <a:ext cx="3488450" cy="352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SafeU Resources</a:t>
            </a:r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121825" y="1836750"/>
            <a:ext cx="4450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Courtesy Escorts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Victim-Survivor Advocacy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Crisis Counseling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Behavioral Intervention Team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SafeRide, Hospital on Demand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EAP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HeadsUp and SafeUT app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SafeU Website</a:t>
            </a:r>
            <a:endParaRPr sz="1800"/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200" y="1171050"/>
            <a:ext cx="3770799" cy="37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Invitation</a:t>
            </a:r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>
            <a:off x="1116949" y="2225414"/>
            <a:ext cx="7300911" cy="731700"/>
            <a:chOff x="710674" y="1323164"/>
            <a:chExt cx="7300911" cy="731700"/>
          </a:xfrm>
        </p:grpSpPr>
        <p:sp>
          <p:nvSpPr>
            <p:cNvPr id="197" name="Google Shape;197;p24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>
                  <a:solidFill>
                    <a:srgbClr val="802017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Host</a:t>
              </a:r>
              <a:endParaRPr sz="4400">
                <a:solidFill>
                  <a:srgbClr val="802017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Event, training, workshop, forum, dialogue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p24"/>
          <p:cNvGrpSpPr/>
          <p:nvPr/>
        </p:nvGrpSpPr>
        <p:grpSpPr>
          <a:xfrm>
            <a:off x="406282" y="3109775"/>
            <a:ext cx="7650080" cy="731700"/>
            <a:chOff x="7" y="2207525"/>
            <a:chExt cx="7650080" cy="731700"/>
          </a:xfrm>
        </p:grpSpPr>
        <p:sp>
          <p:nvSpPr>
            <p:cNvPr id="201" name="Google Shape;201;p24"/>
            <p:cNvSpPr txBox="1"/>
            <p:nvPr/>
          </p:nvSpPr>
          <p:spPr>
            <a:xfrm>
              <a:off x="7" y="2257725"/>
              <a:ext cx="2715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>
                  <a:solidFill>
                    <a:srgbClr val="A72A1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Share</a:t>
              </a:r>
              <a:endParaRPr sz="4400">
                <a:solidFill>
                  <a:srgbClr val="A72A1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2914375" y="2414100"/>
              <a:ext cx="46767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Social media, event calendar, resources, SafeU Website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4" name="Google Shape;204;p24"/>
          <p:cNvGrpSpPr/>
          <p:nvPr/>
        </p:nvGrpSpPr>
        <p:grpSpPr>
          <a:xfrm>
            <a:off x="885050" y="3990875"/>
            <a:ext cx="6808725" cy="731700"/>
            <a:chOff x="478775" y="3088625"/>
            <a:chExt cx="6808725" cy="731700"/>
          </a:xfrm>
        </p:grpSpPr>
        <p:sp>
          <p:nvSpPr>
            <p:cNvPr id="205" name="Google Shape;205;p24"/>
            <p:cNvSpPr txBox="1"/>
            <p:nvPr/>
          </p:nvSpPr>
          <p:spPr>
            <a:xfrm>
              <a:off x="478775" y="3138825"/>
              <a:ext cx="22362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>
                  <a:solidFill>
                    <a:srgbClr val="B02C2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Commit</a:t>
              </a:r>
              <a:endParaRPr sz="44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4"/>
            <p:cNvSpPr txBox="1"/>
            <p:nvPr/>
          </p:nvSpPr>
          <p:spPr>
            <a:xfrm>
              <a:off x="2914400" y="3295175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Institutional assessment/change,  lead, be involved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Phil Chaffee:</a:t>
            </a:r>
            <a:r>
              <a:rPr lang="en"/>
              <a:t>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Philip.Chaffee@hsc.utah.edu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Brittany Badger: </a:t>
            </a:r>
            <a:r>
              <a:rPr lang="en" sz="1800" u="sng">
                <a:solidFill>
                  <a:schemeClr val="accent5"/>
                </a:solidFill>
                <a:hlinkClick r:id="rId4"/>
              </a:rPr>
              <a:t>BBadger@sa.utah.edu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Cassie Slattery: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c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assie.slattery@utah.edu</a:t>
            </a:r>
            <a:endParaRPr sz="1800"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6">
            <a:alphaModFix/>
          </a:blip>
          <a:srcRect l="8402" t="4140" r="8485" b="4460"/>
          <a:stretch/>
        </p:blipFill>
        <p:spPr>
          <a:xfrm>
            <a:off x="6205550" y="-75575"/>
            <a:ext cx="2400300" cy="548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1958000" y="3698075"/>
            <a:ext cx="26880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ato"/>
                <a:ea typeface="Lato"/>
                <a:cs typeface="Lato"/>
                <a:sym typeface="Lato"/>
              </a:rPr>
              <a:t>#SAFEU</a:t>
            </a:r>
            <a:endParaRPr sz="4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Culture of Safety</a:t>
            </a:r>
            <a:endParaRPr/>
          </a:p>
        </p:txBody>
      </p:sp>
      <p:grpSp>
        <p:nvGrpSpPr>
          <p:cNvPr id="93" name="Google Shape;93;p14"/>
          <p:cNvGrpSpPr/>
          <p:nvPr/>
        </p:nvGrpSpPr>
        <p:grpSpPr>
          <a:xfrm>
            <a:off x="5010880" y="1318624"/>
            <a:ext cx="3948757" cy="3712642"/>
            <a:chOff x="2604900" y="605090"/>
            <a:chExt cx="3934200" cy="3933300"/>
          </a:xfrm>
        </p:grpSpPr>
        <p:sp>
          <p:nvSpPr>
            <p:cNvPr id="94" name="Google Shape;94;p14"/>
            <p:cNvSpPr/>
            <p:nvPr/>
          </p:nvSpPr>
          <p:spPr>
            <a:xfrm>
              <a:off x="2604900" y="605090"/>
              <a:ext cx="3934200" cy="39333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3608400" y="687876"/>
              <a:ext cx="19272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Societal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14"/>
          <p:cNvGrpSpPr/>
          <p:nvPr/>
        </p:nvGrpSpPr>
        <p:grpSpPr>
          <a:xfrm>
            <a:off x="5368749" y="1991436"/>
            <a:ext cx="3233018" cy="3039830"/>
            <a:chOff x="2961450" y="1317890"/>
            <a:chExt cx="3221100" cy="3220500"/>
          </a:xfrm>
        </p:grpSpPr>
        <p:sp>
          <p:nvSpPr>
            <p:cNvPr id="97" name="Google Shape;97;p14"/>
            <p:cNvSpPr/>
            <p:nvPr/>
          </p:nvSpPr>
          <p:spPr>
            <a:xfrm>
              <a:off x="2961450" y="1317890"/>
              <a:ext cx="3221100" cy="32205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3783000" y="15572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Community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14"/>
          <p:cNvGrpSpPr/>
          <p:nvPr/>
        </p:nvGrpSpPr>
        <p:grpSpPr>
          <a:xfrm>
            <a:off x="5810628" y="2821973"/>
            <a:ext cx="2349260" cy="2209292"/>
            <a:chOff x="3401700" y="2197790"/>
            <a:chExt cx="2340600" cy="2340600"/>
          </a:xfrm>
        </p:grpSpPr>
        <p:sp>
          <p:nvSpPr>
            <p:cNvPr id="100" name="Google Shape;100;p14"/>
            <p:cNvSpPr/>
            <p:nvPr/>
          </p:nvSpPr>
          <p:spPr>
            <a:xfrm>
              <a:off x="3401700" y="2197790"/>
              <a:ext cx="2340600" cy="23406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3833400" y="2483075"/>
              <a:ext cx="14772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Interpersonal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6244076" y="3636937"/>
            <a:ext cx="1482365" cy="1394329"/>
            <a:chOff x="3833550" y="3061190"/>
            <a:chExt cx="1476900" cy="1477200"/>
          </a:xfrm>
        </p:grpSpPr>
        <p:sp>
          <p:nvSpPr>
            <p:cNvPr id="103" name="Google Shape;103;p14"/>
            <p:cNvSpPr/>
            <p:nvPr/>
          </p:nvSpPr>
          <p:spPr>
            <a:xfrm>
              <a:off x="3833550" y="3061190"/>
              <a:ext cx="1476900" cy="1477200"/>
            </a:xfrm>
            <a:prstGeom prst="ellipse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3957000" y="3499463"/>
              <a:ext cx="12300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Individual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729450" y="2123125"/>
            <a:ext cx="414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Campus-wide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Engages multiple levels of influence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Requests internal assessments and commitments to change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our plan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Unified messaging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Campus-wide participation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Broad representation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Areas of focus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Launch for a long-term commitment</a:t>
            </a:r>
            <a:endParaRPr sz="1800"/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25" y="2108138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-79" y="3448977"/>
            <a:ext cx="9143704" cy="1694529"/>
            <a:chOff x="1593000" y="2322568"/>
            <a:chExt cx="5957975" cy="643500"/>
          </a:xfrm>
        </p:grpSpPr>
        <p:sp>
          <p:nvSpPr>
            <p:cNvPr id="118" name="Google Shape;118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Call to Action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Individuals and Teams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Leadership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-79" y="1724433"/>
            <a:ext cx="9143704" cy="1694529"/>
            <a:chOff x="1593000" y="2322568"/>
            <a:chExt cx="5957975" cy="643500"/>
          </a:xfrm>
        </p:grpSpPr>
        <p:sp>
          <p:nvSpPr>
            <p:cNvPr id="126" name="Google Shape;126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Education &amp; Training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Getting involved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Safety exercises and workshops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-79" y="-21"/>
            <a:ext cx="9143704" cy="1694529"/>
            <a:chOff x="1593000" y="2322568"/>
            <a:chExt cx="5957975" cy="643500"/>
          </a:xfrm>
        </p:grpSpPr>
        <p:sp>
          <p:nvSpPr>
            <p:cNvPr id="134" name="Google Shape;134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Increase Awareness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New safety efforts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Access resources and support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r="53883" b="53686"/>
          <a:stretch/>
        </p:blipFill>
        <p:spPr>
          <a:xfrm>
            <a:off x="152400" y="152400"/>
            <a:ext cx="2480349" cy="19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3025" y="2377901"/>
            <a:ext cx="6541975" cy="25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/>
          </a:blip>
          <a:srcRect l="53883" t="54785"/>
          <a:stretch/>
        </p:blipFill>
        <p:spPr>
          <a:xfrm>
            <a:off x="2882075" y="152400"/>
            <a:ext cx="2480349" cy="185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0" y="303750"/>
            <a:ext cx="3982200" cy="4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SafeU Month at a Glance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Safeu.utah.edu/events</a:t>
            </a:r>
            <a:endParaRPr sz="3000"/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l="61118" t="12990" r="12515" b="11441"/>
          <a:stretch/>
        </p:blipFill>
        <p:spPr>
          <a:xfrm>
            <a:off x="3982225" y="0"/>
            <a:ext cx="50758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Week 1: 9/30-10/4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SafeU Launch</a:t>
            </a:r>
            <a:br>
              <a:rPr lang="en" sz="1800"/>
            </a:b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Week 2: 10/7-10/11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Staff Readiness</a:t>
            </a:r>
            <a:br>
              <a:rPr lang="en" sz="1800"/>
            </a:b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Week 3: 10/14-10/18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Emotional and Mental Health</a:t>
            </a:r>
            <a:endParaRPr sz="1800"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Week 4: 10/21-10/25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Physical and Environmental</a:t>
            </a:r>
            <a:br>
              <a:rPr lang="en" sz="1800"/>
            </a:b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Week 5: 10/28-11/1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Relationships/DVAM</a:t>
            </a:r>
            <a:br>
              <a:rPr lang="en" sz="1800"/>
            </a:b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Week 6: 11/4-11/8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SafeU Ongoing Commitment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729450" y="12424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SafeU Event and Training Highlights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1"/>
          </p:nvPr>
        </p:nvSpPr>
        <p:spPr>
          <a:xfrm>
            <a:off x="121825" y="1701450"/>
            <a:ext cx="5552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10/1: Fall into Safety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10/2: Student Listening Session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10/2: SafeU Meet and Greet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10/3: Wellness Fair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10/7: Active Shooter Exercise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10/7-10/10: HR Lunch n’ Learn Series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10/8: Bystander Intervention for Staff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10/15 and 10/17: UDVC Workshops</a:t>
            </a:r>
            <a:endParaRPr sz="1800"/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l="32716" r="33830"/>
          <a:stretch/>
        </p:blipFill>
        <p:spPr>
          <a:xfrm>
            <a:off x="4623800" y="1966000"/>
            <a:ext cx="2016144" cy="19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 l="65196"/>
          <a:stretch/>
        </p:blipFill>
        <p:spPr>
          <a:xfrm>
            <a:off x="6758600" y="3023900"/>
            <a:ext cx="2016150" cy="191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SafeU Event and Training Highlights</a:t>
            </a: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121825" y="1912950"/>
            <a:ext cx="62166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10/15 and 10/17: Bystander Intervention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10/16: Culture: Appreciation or Appropriation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10/16 BIT Training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10/25: Challenging Rape Culture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10/28: Escalation Workshop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10/28: Walk After Dark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10/29 and 10/30: Healthy Relationships Workshops</a:t>
            </a:r>
            <a:endParaRPr sz="1800"/>
          </a:p>
        </p:txBody>
      </p:sp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563" y="2789413"/>
            <a:ext cx="4695825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291</Words>
  <Application>Microsoft Office PowerPoint</Application>
  <PresentationFormat>On-screen Show (16:9)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Roboto</vt:lpstr>
      <vt:lpstr>Roboto Thin</vt:lpstr>
      <vt:lpstr>Lato</vt:lpstr>
      <vt:lpstr>Arial</vt:lpstr>
      <vt:lpstr>Roboto Medium</vt:lpstr>
      <vt:lpstr>Raleway</vt:lpstr>
      <vt:lpstr>Streamline</vt:lpstr>
      <vt:lpstr>SafeU Month</vt:lpstr>
      <vt:lpstr>Creating a Culture of Safety</vt:lpstr>
      <vt:lpstr>What’s our plan</vt:lpstr>
      <vt:lpstr>PowerPoint Presentation</vt:lpstr>
      <vt:lpstr>PowerPoint Presentation</vt:lpstr>
      <vt:lpstr>PowerPoint Presentation</vt:lpstr>
      <vt:lpstr>Overview</vt:lpstr>
      <vt:lpstr>SafeU Event and Training Highlights</vt:lpstr>
      <vt:lpstr>SafeU Event and Training Highlights</vt:lpstr>
      <vt:lpstr>SafeU All Month</vt:lpstr>
      <vt:lpstr>SafeU Resources</vt:lpstr>
      <vt:lpstr>An Invitation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SafeU Month</dc:title>
  <dc:creator>Brittany Badger</dc:creator>
  <cp:lastModifiedBy>Brittany Badger</cp:lastModifiedBy>
  <cp:revision>1</cp:revision>
  <dcterms:modified xsi:type="dcterms:W3CDTF">2019-09-24T22:25:36Z</dcterms:modified>
</cp:coreProperties>
</file>