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68" r:id="rId3"/>
    <p:sldId id="271" r:id="rId4"/>
    <p:sldId id="257" r:id="rId5"/>
    <p:sldId id="277" r:id="rId6"/>
  </p:sldIdLst>
  <p:sldSz cx="12192000" cy="6858000"/>
  <p:notesSz cx="7010400" cy="92964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9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2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E350B6-9F64-4DB5-81E7-1BEDD70C495D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DFED372-6875-41BC-B509-EB8A34298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129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8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78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792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45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69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448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23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6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22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8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C1C601-B83D-43F9-A9A0-71E898AB72FE}" type="datetimeFigureOut">
              <a:rPr lang="en-US" smtClean="0"/>
              <a:t>03/25/2019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4C979-7E7A-417C-B62F-A86800C071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4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40426"/>
            <a:ext cx="12192000" cy="3852142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26533" y="1695326"/>
            <a:ext cx="10938934" cy="33485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946150" y="1432482"/>
            <a:ext cx="102997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400" dirty="0" smtClean="0">
              <a:solidFill>
                <a:schemeClr val="bg1"/>
              </a:solidFill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UUPM</a:t>
            </a:r>
          </a:p>
          <a:p>
            <a:pPr algn="ctr"/>
            <a:endParaRPr lang="en-US" sz="4400" dirty="0">
              <a:solidFill>
                <a:schemeClr val="bg1"/>
              </a:solidFill>
              <a:latin typeface="Britannic Bold" panose="020B0903060703020204" pitchFamily="34" charset="0"/>
            </a:endParaRPr>
          </a:p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University of Utah</a:t>
            </a:r>
          </a:p>
          <a:p>
            <a:pPr algn="ctr"/>
            <a:r>
              <a:rPr lang="en-US" sz="4400" dirty="0" smtClean="0">
                <a:solidFill>
                  <a:schemeClr val="bg1"/>
                </a:solidFill>
                <a:latin typeface="Trajan Pro" panose="02020502050506020301" pitchFamily="18" charset="0"/>
              </a:rPr>
              <a:t>Performance Management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77877" y="5651819"/>
            <a:ext cx="11341361" cy="13754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university of utah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6726" y="5192568"/>
            <a:ext cx="2167495" cy="216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563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-1593418" y="2292782"/>
            <a:ext cx="6858002" cy="227243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35247" y="776132"/>
            <a:ext cx="87914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Performance Management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management, performance discussions between staff members and supervisors, is critical to: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Employee engagement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Maximizing talent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Enhancing quality of work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Retaining </a:t>
            </a:r>
            <a:r>
              <a:rPr lang="en-US" dirty="0"/>
              <a:t>key </a:t>
            </a:r>
            <a:r>
              <a:rPr lang="en-US" dirty="0" smtClean="0"/>
              <a:t>employees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Improving overall performance at the U of U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Employees want to know</a:t>
            </a:r>
          </a:p>
          <a:p>
            <a:pPr lvl="1"/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Northwest Commission on Colleges and Universities (NWCCU) recommends that administrators and staff be evaluated regularly regarding performance of work duties and responsibilities.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Utah Legislative Audit recommended that regular and documented performance discussions take place.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43649" y="6406978"/>
            <a:ext cx="8574656" cy="617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14863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-1593418" y="2296592"/>
            <a:ext cx="6858002" cy="227243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35247" y="776132"/>
            <a:ext cx="8791460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Proposed Policy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Proposed policy 5-141: Performance Management – Applies to University Employees (Other than UUHC Staff). </a:t>
            </a:r>
            <a:r>
              <a:rPr lang="en-US" dirty="0" smtClean="0"/>
              <a:t>Academic </a:t>
            </a:r>
            <a:r>
              <a:rPr lang="en-US" dirty="0" smtClean="0"/>
              <a:t>staff, educational trainees, postdoctoral fellows and medical </a:t>
            </a:r>
            <a:r>
              <a:rPr lang="en-US" dirty="0" err="1" smtClean="0"/>
              <a:t>housestaff</a:t>
            </a:r>
            <a:r>
              <a:rPr lang="en-US" dirty="0" smtClean="0"/>
              <a:t> are exempt from </a:t>
            </a:r>
            <a:r>
              <a:rPr lang="en-US" smtClean="0"/>
              <a:t>this policy.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Requires “</a:t>
            </a:r>
            <a:r>
              <a:rPr lang="en-US" u="sng" dirty="0" smtClean="0"/>
              <a:t>a minimum of one performance management discussion and evaluation each year</a:t>
            </a:r>
            <a:r>
              <a:rPr lang="en-US" dirty="0" smtClean="0"/>
              <a:t>” 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discussions and evaluation will be “</a:t>
            </a:r>
            <a:r>
              <a:rPr lang="en-US" u="sng" dirty="0" smtClean="0"/>
              <a:t>documented in the approved University performance management system</a:t>
            </a:r>
            <a:r>
              <a:rPr lang="en-US" dirty="0" smtClean="0"/>
              <a:t>.”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Timing is flexible to avoid peaks in workload.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43649" y="6406978"/>
            <a:ext cx="8574656" cy="617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846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-1593418" y="2292782"/>
            <a:ext cx="6858002" cy="227243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135247" y="776132"/>
            <a:ext cx="879146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Approved Performance Management System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UUPM will facilitate and document performance discussions for staff members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</a:t>
            </a:r>
            <a:r>
              <a:rPr lang="en-US" dirty="0" smtClean="0"/>
              <a:t>ccessed through CIS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Secure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Robust reporting </a:t>
            </a:r>
            <a:r>
              <a:rPr lang="en-US" dirty="0" smtClean="0"/>
              <a:t>capability</a:t>
            </a:r>
          </a:p>
          <a:p>
            <a:endParaRPr lang="en-US" dirty="0" smtClean="0"/>
          </a:p>
          <a:p>
            <a:r>
              <a:rPr lang="en-US" u="sng" dirty="0" smtClean="0"/>
              <a:t>Resources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Online user training hosted through Bridge for both employees and managers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Website dedicated to performance management tips, training, tools and best practices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Human Resource Staff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43649" y="6406978"/>
            <a:ext cx="8574656" cy="617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86717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5400000">
            <a:off x="-1593418" y="2292782"/>
            <a:ext cx="6858002" cy="227243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840693" y="1764213"/>
            <a:ext cx="879146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r>
              <a:rPr lang="en-US" sz="4000" dirty="0" smtClean="0"/>
              <a:t>Questions/Comments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243649" y="6406978"/>
            <a:ext cx="8574656" cy="6179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3894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6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11976</TotalTime>
  <Words>212</Words>
  <Application>Microsoft Office PowerPoint</Application>
  <PresentationFormat>Widescreen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Britannic Bold</vt:lpstr>
      <vt:lpstr>Calibri</vt:lpstr>
      <vt:lpstr>Calibri Light</vt:lpstr>
      <vt:lpstr>Trajan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Utah Human Resource Management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Dori Nottingham</dc:creator>
  <cp:lastModifiedBy>Wendy Peterson</cp:lastModifiedBy>
  <cp:revision>83</cp:revision>
  <cp:lastPrinted>2019-02-21T18:37:50Z</cp:lastPrinted>
  <dcterms:created xsi:type="dcterms:W3CDTF">2018-09-05T14:30:40Z</dcterms:created>
  <dcterms:modified xsi:type="dcterms:W3CDTF">2019-03-25T19:28:51Z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DE395F55-6A59-4A53-B19E-2812F2997C07</vt:lpwstr>
  </property>
  <property fmtid="{D5CDD505-2E9C-101B-9397-08002B2CF9AE}" pid="3" name="ArticulatePath">
    <vt:lpwstr>Presentation1</vt:lpwstr>
  </property>
</Properties>
</file>