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9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0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18" r:id="rId1"/>
    <p:sldMasterId id="2147483793" r:id="rId2"/>
    <p:sldMasterId id="2147483796" r:id="rId3"/>
    <p:sldMasterId id="2147483803" r:id="rId4"/>
    <p:sldMasterId id="2147483811" r:id="rId5"/>
    <p:sldMasterId id="2147483819" r:id="rId6"/>
    <p:sldMasterId id="2147483827" r:id="rId7"/>
    <p:sldMasterId id="2147483838" r:id="rId8"/>
    <p:sldMasterId id="2147483846" r:id="rId9"/>
    <p:sldMasterId id="2147483856" r:id="rId10"/>
    <p:sldMasterId id="2147483876" r:id="rId11"/>
  </p:sldMasterIdLst>
  <p:notesMasterIdLst>
    <p:notesMasterId r:id="rId19"/>
  </p:notesMasterIdLst>
  <p:handoutMasterIdLst>
    <p:handoutMasterId r:id="rId20"/>
  </p:handoutMasterIdLst>
  <p:sldIdLst>
    <p:sldId id="1852" r:id="rId12"/>
    <p:sldId id="1886" r:id="rId13"/>
    <p:sldId id="1887" r:id="rId14"/>
    <p:sldId id="1883" r:id="rId15"/>
    <p:sldId id="1888" r:id="rId16"/>
    <p:sldId id="1885" r:id="rId17"/>
    <p:sldId id="1889" r:id="rId18"/>
  </p:sldIdLst>
  <p:sldSz cx="12188825" cy="6858000"/>
  <p:notesSz cx="9305925" cy="7019925"/>
  <p:defaultTextStyle>
    <a:defPPr>
      <a:defRPr lang="en-US"/>
    </a:defPPr>
    <a:lvl1pPr marL="0" algn="l" defTabSz="9140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05" algn="l" defTabSz="9140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021" algn="l" defTabSz="9140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029" algn="l" defTabSz="9140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043" algn="l" defTabSz="9140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045" algn="l" defTabSz="9140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061" algn="l" defTabSz="9140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072" algn="l" defTabSz="9140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084" algn="l" defTabSz="9140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">
          <p15:clr>
            <a:srgbClr val="A4A3A4"/>
          </p15:clr>
        </p15:guide>
        <p15:guide id="2" orient="horz" pos="2896">
          <p15:clr>
            <a:srgbClr val="A4A3A4"/>
          </p15:clr>
        </p15:guide>
        <p15:guide id="3" orient="horz" pos="4176">
          <p15:clr>
            <a:srgbClr val="A4A3A4"/>
          </p15:clr>
        </p15:guide>
        <p15:guide id="4" orient="horz" pos="1012">
          <p15:clr>
            <a:srgbClr val="A4A3A4"/>
          </p15:clr>
        </p15:guide>
        <p15:guide id="5" orient="horz" pos="3882">
          <p15:clr>
            <a:srgbClr val="A4A3A4"/>
          </p15:clr>
        </p15:guide>
        <p15:guide id="6" orient="horz" pos="889">
          <p15:clr>
            <a:srgbClr val="A4A3A4"/>
          </p15:clr>
        </p15:guide>
        <p15:guide id="7" orient="horz" pos="3462">
          <p15:clr>
            <a:srgbClr val="A4A3A4"/>
          </p15:clr>
        </p15:guide>
        <p15:guide id="8" orient="horz" pos="2320">
          <p15:clr>
            <a:srgbClr val="A4A3A4"/>
          </p15:clr>
        </p15:guide>
        <p15:guide id="9" orient="horz" pos="3024">
          <p15:clr>
            <a:srgbClr val="A4A3A4"/>
          </p15:clr>
        </p15:guide>
        <p15:guide id="10" orient="horz" pos="4042">
          <p15:clr>
            <a:srgbClr val="A4A3A4"/>
          </p15:clr>
        </p15:guide>
        <p15:guide id="11" pos="3840">
          <p15:clr>
            <a:srgbClr val="A4A3A4"/>
          </p15:clr>
        </p15:guide>
        <p15:guide id="12" pos="163">
          <p15:clr>
            <a:srgbClr val="A4A3A4"/>
          </p15:clr>
        </p15:guide>
        <p15:guide id="13" pos="7507">
          <p15:clr>
            <a:srgbClr val="A4A3A4"/>
          </p15:clr>
        </p15:guide>
        <p15:guide id="14" pos="331">
          <p15:clr>
            <a:srgbClr val="A4A3A4"/>
          </p15:clr>
        </p15:guide>
        <p15:guide id="15" pos="7385">
          <p15:clr>
            <a:srgbClr val="A4A3A4"/>
          </p15:clr>
        </p15:guide>
        <p15:guide id="16" pos="752">
          <p15:clr>
            <a:srgbClr val="A4A3A4"/>
          </p15:clr>
        </p15:guide>
        <p15:guide id="17" pos="6942">
          <p15:clr>
            <a:srgbClr val="A4A3A4"/>
          </p15:clr>
        </p15:guide>
        <p15:guide id="18" pos="3891">
          <p15:clr>
            <a:srgbClr val="A4A3A4"/>
          </p15:clr>
        </p15:guide>
        <p15:guide id="19" orient="horz" pos="3883">
          <p15:clr>
            <a:srgbClr val="A4A3A4"/>
          </p15:clr>
        </p15:guide>
        <p15:guide id="20" orient="horz" pos="3463">
          <p15:clr>
            <a:srgbClr val="A4A3A4"/>
          </p15:clr>
        </p15:guide>
        <p15:guide id="21" orient="horz" pos="40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2" userDrawn="1">
          <p15:clr>
            <a:srgbClr val="A4A3A4"/>
          </p15:clr>
        </p15:guide>
        <p15:guide id="2" pos="2841" userDrawn="1">
          <p15:clr>
            <a:srgbClr val="A4A3A4"/>
          </p15:clr>
        </p15:guide>
        <p15:guide id="3" orient="horz" pos="2211" userDrawn="1">
          <p15:clr>
            <a:srgbClr val="A4A3A4"/>
          </p15:clr>
        </p15:guide>
        <p15:guide id="4" pos="293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h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0064"/>
    <a:srgbClr val="8A8A8A"/>
    <a:srgbClr val="A7A7A7"/>
    <a:srgbClr val="512888"/>
    <a:srgbClr val="FA0663"/>
    <a:srgbClr val="07AF50"/>
    <a:srgbClr val="DC3438"/>
    <a:srgbClr val="5E348C"/>
    <a:srgbClr val="68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3" autoAdjust="0"/>
    <p:restoredTop sz="88494" autoAdjust="0"/>
  </p:normalViewPr>
  <p:slideViewPr>
    <p:cSldViewPr snapToGrid="0">
      <p:cViewPr varScale="1">
        <p:scale>
          <a:sx n="95" d="100"/>
          <a:sy n="95" d="100"/>
        </p:scale>
        <p:origin x="98" y="43"/>
      </p:cViewPr>
      <p:guideLst>
        <p:guide orient="horz" pos="200"/>
        <p:guide orient="horz" pos="2896"/>
        <p:guide orient="horz" pos="4176"/>
        <p:guide orient="horz" pos="1012"/>
        <p:guide orient="horz" pos="3882"/>
        <p:guide orient="horz" pos="889"/>
        <p:guide orient="horz" pos="3462"/>
        <p:guide orient="horz" pos="2320"/>
        <p:guide orient="horz" pos="3024"/>
        <p:guide orient="horz" pos="4042"/>
        <p:guide pos="3840"/>
        <p:guide pos="163"/>
        <p:guide pos="7507"/>
        <p:guide pos="331"/>
        <p:guide pos="7385"/>
        <p:guide pos="752"/>
        <p:guide pos="6942"/>
        <p:guide pos="3891"/>
        <p:guide orient="horz" pos="3883"/>
        <p:guide orient="horz" pos="3463"/>
        <p:guide orient="horz" pos="4043"/>
      </p:guideLst>
    </p:cSldViewPr>
  </p:slideViewPr>
  <p:outlineViewPr>
    <p:cViewPr>
      <p:scale>
        <a:sx n="33" d="100"/>
        <a:sy n="33" d="100"/>
      </p:scale>
      <p:origin x="0" y="-19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0"/>
    </p:cViewPr>
  </p:sorterViewPr>
  <p:notesViewPr>
    <p:cSldViewPr snapToGrid="0" showGuides="1">
      <p:cViewPr varScale="1">
        <p:scale>
          <a:sx n="113" d="100"/>
          <a:sy n="113" d="100"/>
        </p:scale>
        <p:origin x="2412" y="78"/>
      </p:cViewPr>
      <p:guideLst>
        <p:guide orient="horz" pos="2122"/>
        <p:guide pos="2841"/>
        <p:guide orient="horz" pos="2211"/>
        <p:guide pos="293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4032568" cy="350996"/>
          </a:xfrm>
          <a:prstGeom prst="rect">
            <a:avLst/>
          </a:prstGeom>
        </p:spPr>
        <p:txBody>
          <a:bodyPr vert="horz" lIns="93237" tIns="46619" rIns="93237" bIns="46619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Daniel A. Reed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1208" y="1"/>
            <a:ext cx="4032568" cy="350996"/>
          </a:xfrm>
          <a:prstGeom prst="rect">
            <a:avLst/>
          </a:prstGeom>
        </p:spPr>
        <p:txBody>
          <a:bodyPr vert="horz" lIns="93237" tIns="46619" rIns="93237" bIns="46619" rtlCol="0"/>
          <a:lstStyle>
            <a:lvl1pPr algn="r">
              <a:defRPr sz="1200"/>
            </a:lvl1pPr>
          </a:lstStyle>
          <a:p>
            <a:fld id="{2A98E42E-B5E0-4C0C-B224-1BC69952FDB2}" type="datetime1">
              <a:rPr lang="en-US" smtClean="0">
                <a:latin typeface="Segoe UI" pitchFamily="34" charset="0"/>
              </a:rPr>
              <a:t>8/27/2018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6667711"/>
            <a:ext cx="8478731" cy="350996"/>
          </a:xfrm>
          <a:prstGeom prst="rect">
            <a:avLst/>
          </a:prstGeom>
        </p:spPr>
        <p:txBody>
          <a:bodyPr vert="horz" lIns="93237" tIns="46619" rIns="93237" bIns="46619" rtlCol="0" anchor="b"/>
          <a:lstStyle>
            <a:lvl1pPr algn="l">
              <a:defRPr sz="1200"/>
            </a:lvl1pPr>
          </a:lstStyle>
          <a:p>
            <a:r>
              <a:rPr lang="en-US" sz="500" dirty="0">
                <a:solidFill>
                  <a:srgbClr val="000000"/>
                </a:solidFill>
                <a:latin typeface="Segoe UI" pitchFamily="34" charset="0"/>
              </a:rPr>
              <a:t>University of Iowa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8478731" y="6667711"/>
            <a:ext cx="825040" cy="350996"/>
          </a:xfrm>
          <a:prstGeom prst="rect">
            <a:avLst/>
          </a:prstGeom>
        </p:spPr>
        <p:txBody>
          <a:bodyPr vert="horz" lIns="93237" tIns="46619" rIns="93237" bIns="46619" rtlCol="0" anchor="b"/>
          <a:lstStyle>
            <a:lvl1pPr algn="r">
              <a:defRPr sz="1200"/>
            </a:lvl1pPr>
          </a:lstStyle>
          <a:p>
            <a:fld id="{8980CB99-47E3-46F4-AAEB-3919FBEFC014}" type="slidenum">
              <a:rPr lang="en-US" smtClean="0">
                <a:latin typeface="Segoe UI" pitchFamily="34" charset="0"/>
              </a:rPr>
              <a:pPr/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4032568" cy="350996"/>
          </a:xfrm>
          <a:prstGeom prst="rect">
            <a:avLst/>
          </a:prstGeom>
        </p:spPr>
        <p:txBody>
          <a:bodyPr vert="horz" lIns="93237" tIns="46619" rIns="93237" bIns="46619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>
                <a:latin typeface="Segoe UI" pitchFamily="34" charset="0"/>
              </a:rPr>
              <a:t>Daniel A. Reed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1208" y="1"/>
            <a:ext cx="4032568" cy="350996"/>
          </a:xfrm>
          <a:prstGeom prst="rect">
            <a:avLst/>
          </a:prstGeom>
        </p:spPr>
        <p:txBody>
          <a:bodyPr vert="horz" lIns="93237" tIns="46619" rIns="93237" bIns="46619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E9778543-1277-4FB3-9BD4-166CD545FF79}" type="datetime1">
              <a:rPr lang="en-US" smtClean="0"/>
              <a:t>8/27/2018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27050"/>
            <a:ext cx="4676775" cy="2632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37" tIns="46619" rIns="93237" bIns="4661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593" y="3334465"/>
            <a:ext cx="7444740" cy="3158966"/>
          </a:xfrm>
          <a:prstGeom prst="rect">
            <a:avLst/>
          </a:prstGeom>
        </p:spPr>
        <p:txBody>
          <a:bodyPr vert="horz" lIns="93237" tIns="46619" rIns="93237" bIns="4661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6667711"/>
            <a:ext cx="8375333" cy="350996"/>
          </a:xfrm>
          <a:prstGeom prst="rect">
            <a:avLst/>
          </a:prstGeom>
        </p:spPr>
        <p:txBody>
          <a:bodyPr vert="horz" lIns="93237" tIns="46619" rIns="93237" bIns="46619" rtlCol="0" anchor="b"/>
          <a:lstStyle>
            <a:lvl1pPr algn="l">
              <a:defRPr sz="1200">
                <a:latin typeface="Segoe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  <a:latin typeface="Segoe U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375334" y="6667711"/>
            <a:ext cx="928439" cy="350996"/>
          </a:xfrm>
          <a:prstGeom prst="rect">
            <a:avLst/>
          </a:prstGeom>
        </p:spPr>
        <p:txBody>
          <a:bodyPr vert="horz" lIns="93237" tIns="46619" rIns="93237" bIns="46619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8B263312-38AA-4E1E-B2B5-0F8F122B24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021" rtl="0" eaLnBrk="1" latinLnBrk="0" hangingPunct="1">
      <a:lnSpc>
        <a:spcPct val="90000"/>
      </a:lnSpc>
      <a:spcAft>
        <a:spcPts val="333"/>
      </a:spcAft>
      <a:defRPr sz="900" kern="1200">
        <a:solidFill>
          <a:schemeClr val="tx1"/>
        </a:solidFill>
        <a:latin typeface="Segoe UI" pitchFamily="34" charset="0"/>
        <a:ea typeface="+mn-ea"/>
        <a:cs typeface="+mn-cs"/>
      </a:defRPr>
    </a:lvl1pPr>
    <a:lvl2pPr marL="212907" indent="-105792" algn="l" defTabSz="914021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900" kern="1200">
        <a:solidFill>
          <a:schemeClr val="tx1"/>
        </a:solidFill>
        <a:latin typeface="Segoe UI" pitchFamily="34" charset="0"/>
        <a:ea typeface="+mn-ea"/>
        <a:cs typeface="+mn-cs"/>
      </a:defRPr>
    </a:lvl2pPr>
    <a:lvl3pPr marL="327949" indent="-115052" algn="l" defTabSz="914021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900" kern="1200">
        <a:solidFill>
          <a:schemeClr val="tx1"/>
        </a:solidFill>
        <a:latin typeface="Segoe UI" pitchFamily="34" charset="0"/>
        <a:ea typeface="+mn-ea"/>
        <a:cs typeface="+mn-cs"/>
      </a:defRPr>
    </a:lvl3pPr>
    <a:lvl4pPr marL="482666" indent="-146784" algn="l" defTabSz="914021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900" kern="1200">
        <a:solidFill>
          <a:schemeClr val="tx1"/>
        </a:solidFill>
        <a:latin typeface="Segoe UI" pitchFamily="34" charset="0"/>
        <a:ea typeface="+mn-ea"/>
        <a:cs typeface="+mn-cs"/>
      </a:defRPr>
    </a:lvl4pPr>
    <a:lvl5pPr marL="614902" indent="-115052" algn="l" defTabSz="914021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900" kern="1200">
        <a:solidFill>
          <a:schemeClr val="tx1"/>
        </a:solidFill>
        <a:latin typeface="Segoe UI" pitchFamily="34" charset="0"/>
        <a:ea typeface="+mn-ea"/>
        <a:cs typeface="+mn-cs"/>
      </a:defRPr>
    </a:lvl5pPr>
    <a:lvl6pPr marL="2285045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61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72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84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9388" y="611188"/>
            <a:ext cx="6407150" cy="3605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24467" y="4351867"/>
            <a:ext cx="7350866" cy="2141564"/>
          </a:xfrm>
        </p:spPr>
        <p:txBody>
          <a:bodyPr/>
          <a:lstStyle/>
          <a:p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Flammarion engraving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  <a:latin typeface="Segoe UI" pitchFamily="34" charset="0"/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>
                <a:latin typeface="Segoe UI" pitchFamily="34" charset="0"/>
              </a:rPr>
              <a:t>Daniel A. Reed</a:t>
            </a:r>
          </a:p>
        </p:txBody>
      </p:sp>
    </p:spTree>
    <p:extLst>
      <p:ext uri="{BB962C8B-B14F-4D97-AF65-F5344CB8AC3E}">
        <p14:creationId xmlns:p14="http://schemas.microsoft.com/office/powerpoint/2010/main" val="905517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The speciation of knowledge</a:t>
            </a:r>
          </a:p>
          <a:p>
            <a:pPr lvl="0"/>
            <a:r>
              <a:rPr lang="en-US" sz="1400" i="1" kern="1200" dirty="0" err="1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trivium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 and </a:t>
            </a:r>
            <a:r>
              <a:rPr lang="en-US" sz="1400" i="1" kern="1200" dirty="0" err="1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quadrivium</a:t>
            </a:r>
            <a:r>
              <a:rPr lang="en-US" sz="1400" i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(the original seven liberal arts)</a:t>
            </a:r>
          </a:p>
          <a:p>
            <a:pPr lvl="0"/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From natural philosophy to sciences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 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Loss of a </a:t>
            </a:r>
            <a:r>
              <a:rPr lang="en-US" sz="1400" i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lingua franca – 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a common language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We are all both experts in our own domains and elementary students of others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	DNA methylation to art contextualization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 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To build partnerships, whether internal or external, we must begin with </a:t>
            </a:r>
            <a:r>
              <a:rPr lang="en-US" sz="14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humility</a:t>
            </a:r>
            <a:endParaRPr lang="en-US" sz="1400" kern="1200" dirty="0" smtClean="0">
              <a:solidFill>
                <a:schemeClr val="tx1"/>
              </a:solidFill>
              <a:effectLst/>
              <a:latin typeface="Segoe UI" pitchFamily="34" charset="0"/>
              <a:ea typeface="+mn-ea"/>
              <a:cs typeface="+mn-cs"/>
            </a:endParaRP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This means </a:t>
            </a:r>
            <a:r>
              <a:rPr lang="en-US" sz="14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recognizing our own ignorance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, for that is the beginning of true knowledge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People seek meaning and purpose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Ideas attract talent; talent drives change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latin typeface="Segoe UI" pitchFamily="34" charset="0"/>
              </a:rPr>
              <a:t>Daniel A. Reed</a:t>
            </a:r>
            <a:endParaRPr lang="en-US" dirty="0">
              <a:latin typeface="Segoe UI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9778543-1277-4FB3-9BD4-166CD545FF79}" type="datetime1">
              <a:rPr lang="en-US" smtClean="0"/>
              <a:t>8/27/2018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  <a:latin typeface="Segoe U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614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At our best, we are the like the </a:t>
            </a:r>
            <a:r>
              <a:rPr lang="en-US" sz="1400" i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School at Athens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, a community of scholars dedicated to knowing why, to understanding first causes – the </a:t>
            </a:r>
            <a:r>
              <a:rPr lang="en-US" sz="1400" i="1" kern="1200" dirty="0" err="1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Causarum</a:t>
            </a:r>
            <a:r>
              <a:rPr lang="en-US" sz="1400" i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 </a:t>
            </a:r>
            <a:r>
              <a:rPr lang="en-US" sz="1400" i="1" kern="1200" dirty="0" err="1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Cognito</a:t>
            </a:r>
            <a:r>
              <a:rPr lang="en-US" sz="1400" i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 (Raphael’s The School of Athens)</a:t>
            </a:r>
            <a:endParaRPr lang="en-US" sz="1400" kern="1200" dirty="0" smtClean="0">
              <a:solidFill>
                <a:schemeClr val="tx1"/>
              </a:solidFill>
              <a:effectLst/>
              <a:latin typeface="Segoe UI" pitchFamily="34" charset="0"/>
              <a:ea typeface="+mn-ea"/>
              <a:cs typeface="+mn-cs"/>
            </a:endParaRP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But there is another metaphor and cautionary tale, one drawn from the Judeo-Christian tradition, the Tower of Babel (</a:t>
            </a:r>
            <a:r>
              <a:rPr lang="en-US" sz="1400" i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Genesis 11:6-7) (Pieter Bruegel the Elder’s Tower of Babel)</a:t>
            </a:r>
            <a:endParaRPr lang="en-US" sz="1400" kern="1200" dirty="0" smtClean="0">
              <a:solidFill>
                <a:schemeClr val="tx1"/>
              </a:solidFill>
              <a:effectLst/>
              <a:latin typeface="Segoe UI" pitchFamily="34" charset="0"/>
              <a:ea typeface="+mn-ea"/>
              <a:cs typeface="+mn-cs"/>
            </a:endParaRPr>
          </a:p>
          <a:p>
            <a:r>
              <a:rPr lang="en-US" sz="14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Behold, the people </a:t>
            </a:r>
            <a:r>
              <a:rPr lang="en-US" sz="1400" b="1" i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is</a:t>
            </a:r>
            <a:r>
              <a:rPr lang="en-US" sz="14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 one, and they have all one language; and this they begin to do: and now nothing will be restrained from them, which they have </a:t>
            </a:r>
            <a:r>
              <a:rPr lang="en-US" sz="1400" b="1" i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imagined </a:t>
            </a:r>
            <a:r>
              <a:rPr lang="en-US" sz="14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to do. 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Go to, let us go down, and there confound their language, that they may not understand one another's speech.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The story speaks to the power of unity and the danger of divergence.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We need an ontology of shared discourse, especially in a time of change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This is the </a:t>
            </a:r>
            <a:r>
              <a:rPr lang="en-US" sz="1400" i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One Utah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 message -- collaborative cross-campus and external partnerships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>
                <a:latin typeface="Segoe UI" pitchFamily="34" charset="0"/>
              </a:rPr>
              <a:t>Daniel A. Reed</a:t>
            </a:r>
            <a:endParaRPr lang="en-US" dirty="0">
              <a:latin typeface="Segoe U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Segoe UI" pitchFamily="34" charset="0"/>
              </a:rPr>
              <a:t>University of Iowa</a:t>
            </a:r>
            <a:endParaRPr lang="en-US" dirty="0">
              <a:solidFill>
                <a:srgbClr val="000000"/>
              </a:solidFill>
              <a:latin typeface="Segoe U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47B11C33-7B1B-4B98-A64C-96BC25AA50B0}" type="datetime1">
              <a:rPr lang="en-US" smtClean="0"/>
              <a:t>8/27/2018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857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We must build collaborations – Renaissance teams – that integrate disparate expertise </a:t>
            </a:r>
          </a:p>
          <a:p>
            <a:pPr lvl="0"/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Research, scholarship, education, and engagement</a:t>
            </a:r>
          </a:p>
          <a:p>
            <a:pPr lvl="0"/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The TEP was a great start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 </a:t>
            </a:r>
          </a:p>
          <a:p>
            <a:r>
              <a:rPr lang="en-US" sz="14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Look for new cross-campus working groups and seed funding</a:t>
            </a:r>
            <a:endParaRPr lang="en-US" sz="1400" kern="1200" dirty="0" smtClean="0">
              <a:solidFill>
                <a:schemeClr val="tx1"/>
              </a:solidFill>
              <a:effectLst/>
              <a:latin typeface="Segoe UI" pitchFamily="34" charset="0"/>
              <a:ea typeface="+mn-ea"/>
              <a:cs typeface="+mn-cs"/>
            </a:endParaRPr>
          </a:p>
          <a:p>
            <a:r>
              <a:rPr lang="en-US" sz="14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UMETRICS/IRIS</a:t>
            </a:r>
            <a:endParaRPr lang="en-US" sz="1400" kern="1200" dirty="0" smtClean="0">
              <a:solidFill>
                <a:schemeClr val="tx1"/>
              </a:solidFill>
              <a:effectLst/>
              <a:latin typeface="Segoe UI" pitchFamily="34" charset="0"/>
              <a:ea typeface="+mn-ea"/>
              <a:cs typeface="+mn-cs"/>
            </a:endParaRP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 </a:t>
            </a:r>
          </a:p>
          <a:p>
            <a:r>
              <a:rPr lang="en-US" sz="14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Some things I am considering – I welcome ideas and/or alternatives</a:t>
            </a:r>
            <a:endParaRPr lang="en-US" sz="1400" kern="1200" dirty="0" smtClean="0">
              <a:solidFill>
                <a:schemeClr val="tx1"/>
              </a:solidFill>
              <a:effectLst/>
              <a:latin typeface="Segoe UI" pitchFamily="34" charset="0"/>
              <a:ea typeface="+mn-ea"/>
              <a:cs typeface="+mn-cs"/>
            </a:endParaRPr>
          </a:p>
          <a:p>
            <a:r>
              <a:rPr lang="en-US" sz="14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 </a:t>
            </a:r>
            <a:endParaRPr lang="en-US" sz="1400" kern="1200" dirty="0" smtClean="0">
              <a:solidFill>
                <a:schemeClr val="tx1"/>
              </a:solidFill>
              <a:effectLst/>
              <a:latin typeface="Segoe UI" pitchFamily="34" charset="0"/>
              <a:ea typeface="+mn-ea"/>
              <a:cs typeface="+mn-cs"/>
            </a:endParaRPr>
          </a:p>
          <a:p>
            <a:r>
              <a:rPr lang="en-US" sz="14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Strategic enrollment/student success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 – exceptional experience </a:t>
            </a:r>
          </a:p>
          <a:p>
            <a:pPr lvl="0"/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Increase retention, grow enrollment, retain transfers </a:t>
            </a:r>
          </a:p>
          <a:p>
            <a:pPr lvl="0"/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Ensure student success of an increasingly diverse population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 </a:t>
            </a:r>
          </a:p>
          <a:p>
            <a:r>
              <a:rPr lang="en-US" sz="14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Graduate success</a:t>
            </a:r>
            <a:endParaRPr lang="en-US" sz="1400" kern="1200" dirty="0" smtClean="0">
              <a:solidFill>
                <a:schemeClr val="tx1"/>
              </a:solidFill>
              <a:effectLst/>
              <a:latin typeface="Segoe UI" pitchFamily="34" charset="0"/>
              <a:ea typeface="+mn-ea"/>
              <a:cs typeface="+mn-cs"/>
            </a:endParaRPr>
          </a:p>
          <a:p>
            <a:pPr lvl="0"/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Degree tracking, training, internships, communications, </a:t>
            </a:r>
          </a:p>
          <a:p>
            <a:pPr lvl="0"/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Non-academic careers, communities</a:t>
            </a:r>
            <a:r>
              <a:rPr lang="en-US" sz="14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 </a:t>
            </a:r>
            <a:endParaRPr lang="en-US" sz="1400" kern="1200" dirty="0" smtClean="0">
              <a:solidFill>
                <a:schemeClr val="tx1"/>
              </a:solidFill>
              <a:effectLst/>
              <a:latin typeface="Segoe UI" pitchFamily="34" charset="0"/>
              <a:ea typeface="+mn-ea"/>
              <a:cs typeface="+mn-cs"/>
            </a:endParaRP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 </a:t>
            </a:r>
          </a:p>
          <a:p>
            <a:r>
              <a:rPr lang="en-US" sz="14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Global programs</a:t>
            </a:r>
            <a:endParaRPr lang="en-US" sz="1400" kern="1200" dirty="0" smtClean="0">
              <a:solidFill>
                <a:schemeClr val="tx1"/>
              </a:solidFill>
              <a:effectLst/>
              <a:latin typeface="Segoe UI" pitchFamily="34" charset="0"/>
              <a:ea typeface="+mn-ea"/>
              <a:cs typeface="+mn-cs"/>
            </a:endParaRPr>
          </a:p>
          <a:p>
            <a:pPr lvl="0"/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Growing international enrollment, coordinating study abroad</a:t>
            </a:r>
          </a:p>
          <a:p>
            <a:pPr lvl="0"/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Building cross-institutional partnerships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 </a:t>
            </a:r>
          </a:p>
          <a:p>
            <a:r>
              <a:rPr lang="en-US" sz="14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Lifelong relationships – the Utah Collaboration</a:t>
            </a:r>
            <a:endParaRPr lang="en-US" sz="1400" kern="1200" dirty="0" smtClean="0">
              <a:solidFill>
                <a:schemeClr val="tx1"/>
              </a:solidFill>
              <a:effectLst/>
              <a:latin typeface="Segoe UI" pitchFamily="34" charset="0"/>
              <a:ea typeface="+mn-ea"/>
              <a:cs typeface="+mn-cs"/>
            </a:endParaRPr>
          </a:p>
          <a:p>
            <a:pPr lvl="0"/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Social cause partnerships, student &amp; faculty advising, just in time (JIT) education</a:t>
            </a:r>
          </a:p>
          <a:p>
            <a:pPr lvl="0"/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Modular degrees and certificates, skills refresh, and integration with colleges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 </a:t>
            </a:r>
          </a:p>
          <a:p>
            <a:r>
              <a:rPr lang="en-US" sz="14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Informatics writ large</a:t>
            </a:r>
            <a:endParaRPr lang="en-US" sz="1400" kern="1200" dirty="0" smtClean="0">
              <a:solidFill>
                <a:schemeClr val="tx1"/>
              </a:solidFill>
              <a:effectLst/>
              <a:latin typeface="Segoe UI" pitchFamily="34" charset="0"/>
              <a:ea typeface="+mn-ea"/>
              <a:cs typeface="+mn-cs"/>
            </a:endParaRPr>
          </a:p>
          <a:p>
            <a:pPr lvl="0"/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Education, research, scholarship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 </a:t>
            </a:r>
          </a:p>
          <a:p>
            <a:r>
              <a:rPr lang="en-US" sz="14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One U research and scholarship</a:t>
            </a:r>
            <a:endParaRPr lang="en-US" sz="1400" kern="1200" dirty="0" smtClean="0">
              <a:solidFill>
                <a:schemeClr val="tx1"/>
              </a:solidFill>
              <a:effectLst/>
              <a:latin typeface="Segoe UI" pitchFamily="34" charset="0"/>
              <a:ea typeface="+mn-ea"/>
              <a:cs typeface="+mn-cs"/>
            </a:endParaRPr>
          </a:p>
          <a:p>
            <a:pPr lvl="0"/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Transdisciplinary partnerships, centers/institutes, TEP, collaborative ventures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 </a:t>
            </a:r>
          </a:p>
          <a:p>
            <a:r>
              <a:rPr lang="en-US" sz="14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Applied R&amp;D </a:t>
            </a:r>
            <a:endParaRPr lang="en-US" sz="1400" kern="1200" dirty="0" smtClean="0">
              <a:solidFill>
                <a:schemeClr val="tx1"/>
              </a:solidFill>
              <a:effectLst/>
              <a:latin typeface="Segoe UI" pitchFamily="34" charset="0"/>
              <a:ea typeface="+mn-ea"/>
              <a:cs typeface="+mn-cs"/>
            </a:endParaRPr>
          </a:p>
          <a:p>
            <a:pPr lvl="0"/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Corporate joint projects, defense and national laboratory partnerships</a:t>
            </a:r>
          </a:p>
          <a:p>
            <a:pPr lvl="0"/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State and regional economic impact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 </a:t>
            </a:r>
          </a:p>
          <a:p>
            <a:r>
              <a:rPr lang="en-US" sz="14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State and community partnerships</a:t>
            </a:r>
            <a:endParaRPr lang="en-US" sz="1400" kern="1200" dirty="0" smtClean="0">
              <a:solidFill>
                <a:schemeClr val="tx1"/>
              </a:solidFill>
              <a:effectLst/>
              <a:latin typeface="Segoe UI" pitchFamily="34" charset="0"/>
              <a:ea typeface="+mn-ea"/>
              <a:cs typeface="+mn-cs"/>
            </a:endParaRPr>
          </a:p>
          <a:p>
            <a:pPr lvl="0"/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Building relationships, extending collaborations, engaging new communities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 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 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Remember, there are </a:t>
            </a:r>
            <a:r>
              <a:rPr lang="en-US" sz="1400" b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three levels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 of intellectual leadership</a:t>
            </a:r>
          </a:p>
          <a:p>
            <a:pPr lvl="0"/>
            <a:r>
              <a:rPr lang="en-US" sz="1400" b="1" i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Follower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 in addressing questions</a:t>
            </a:r>
          </a:p>
          <a:p>
            <a:pPr lvl="0"/>
            <a:r>
              <a:rPr lang="en-US" sz="1400" b="1" i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Leading peer 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in shaping the response</a:t>
            </a:r>
          </a:p>
          <a:p>
            <a:pPr lvl="0"/>
            <a:r>
              <a:rPr lang="en-US" sz="1400" b="1" i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Framer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 of the big questions and agenda 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 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Big, Hairy, Audacious Goals </a:t>
            </a:r>
          </a:p>
          <a:p>
            <a:pPr lvl="0"/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Strategically and emotionally </a:t>
            </a:r>
            <a:r>
              <a:rPr lang="en-US" sz="1400" i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compelling</a:t>
            </a:r>
            <a:endParaRPr lang="en-US" sz="1400" kern="1200" dirty="0" smtClean="0">
              <a:solidFill>
                <a:schemeClr val="tx1"/>
              </a:solidFill>
              <a:effectLst/>
              <a:latin typeface="Segoe UI" pitchFamily="34" charset="0"/>
              <a:ea typeface="+mn-ea"/>
              <a:cs typeface="+mn-cs"/>
            </a:endParaRPr>
          </a:p>
          <a:p>
            <a:pPr lvl="0"/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Externally viewed as </a:t>
            </a:r>
            <a:r>
              <a:rPr lang="en-US" sz="1400" i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difficult</a:t>
            </a:r>
            <a:endParaRPr lang="en-US" sz="1400" kern="1200" dirty="0" smtClean="0">
              <a:solidFill>
                <a:schemeClr val="tx1"/>
              </a:solidFill>
              <a:effectLst/>
              <a:latin typeface="Segoe UI" pitchFamily="34" charset="0"/>
              <a:ea typeface="+mn-ea"/>
              <a:cs typeface="+mn-cs"/>
            </a:endParaRPr>
          </a:p>
          <a:p>
            <a:pPr lvl="0"/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Not internally regarded as </a:t>
            </a:r>
            <a:r>
              <a:rPr lang="en-US" sz="1400" i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impossible</a:t>
            </a:r>
            <a:endParaRPr lang="en-US" sz="1400" kern="1200" dirty="0" smtClean="0">
              <a:solidFill>
                <a:schemeClr val="tx1"/>
              </a:solidFill>
              <a:effectLst/>
              <a:latin typeface="Segoe UI" pitchFamily="34" charset="0"/>
              <a:ea typeface="+mn-ea"/>
              <a:cs typeface="+mn-cs"/>
            </a:endParaRPr>
          </a:p>
          <a:p>
            <a:pPr lvl="0"/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Clear </a:t>
            </a:r>
            <a:r>
              <a:rPr lang="en-US" sz="1400" i="1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success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 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criteria</a:t>
            </a:r>
          </a:p>
          <a:p>
            <a:endParaRPr lang="en-US" sz="1500" dirty="0"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>
                <a:latin typeface="Segoe UI" pitchFamily="34" charset="0"/>
              </a:rPr>
              <a:t>Daniel A. Reed</a:t>
            </a:r>
            <a:endParaRPr lang="en-US" dirty="0">
              <a:latin typeface="Segoe U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Segoe UI" pitchFamily="34" charset="0"/>
              </a:rPr>
              <a:t>University of Iowa</a:t>
            </a:r>
            <a:endParaRPr lang="en-US" dirty="0">
              <a:solidFill>
                <a:srgbClr val="000000"/>
              </a:solidFill>
              <a:latin typeface="Segoe U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66AF3912-65EC-4233-AEBA-715B3FD0F8DB}" type="datetime1">
              <a:rPr lang="en-US" smtClean="0"/>
              <a:t>8/27/2018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660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9388" y="611188"/>
            <a:ext cx="6407150" cy="3605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24467" y="4351867"/>
            <a:ext cx="7350866" cy="2141564"/>
          </a:xfrm>
        </p:spPr>
        <p:txBody>
          <a:bodyPr/>
          <a:lstStyle/>
          <a:p>
            <a:r>
              <a:rPr lang="en-US" sz="1400" b="0" i="0" u="none" strike="noStrike" kern="1200" dirty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Flammarion engraving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  <a:latin typeface="Segoe UI" pitchFamily="34" charset="0"/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>
                <a:latin typeface="Segoe UI" pitchFamily="34" charset="0"/>
              </a:rPr>
              <a:t>Daniel A. Reed</a:t>
            </a:r>
          </a:p>
        </p:txBody>
      </p:sp>
    </p:spTree>
    <p:extLst>
      <p:ext uri="{BB962C8B-B14F-4D97-AF65-F5344CB8AC3E}">
        <p14:creationId xmlns:p14="http://schemas.microsoft.com/office/powerpoint/2010/main" val="2491137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23875" y="228607"/>
            <a:ext cx="11234738" cy="62068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-27081" y="1395675"/>
            <a:ext cx="272716" cy="1277320"/>
          </a:xfrm>
          <a:prstGeom prst="rect">
            <a:avLst/>
          </a:prstGeom>
          <a:solidFill>
            <a:srgbClr val="CC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-27079" y="2791350"/>
            <a:ext cx="272713" cy="26941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6" y="1393359"/>
            <a:ext cx="5516180" cy="4751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400">
                <a:solidFill>
                  <a:srgbClr val="3F3F3F"/>
                </a:solidFill>
                <a:latin typeface="+mn-lt"/>
              </a:defRPr>
            </a:lvl1pPr>
            <a:lvl2pPr marL="233275" indent="-233275">
              <a:buFont typeface="Arial" pitchFamily="34" charset="0"/>
              <a:buChar char="•"/>
              <a:defRPr sz="2000">
                <a:solidFill>
                  <a:schemeClr val="tx2">
                    <a:alpha val="99000"/>
                  </a:schemeClr>
                </a:solidFill>
                <a:latin typeface="+mn-lt"/>
              </a:defRPr>
            </a:lvl2pPr>
            <a:lvl3pPr marL="466545" indent="-233275">
              <a:buFont typeface="Arial" pitchFamily="34" charset="0"/>
              <a:buChar char="•"/>
              <a:defRPr sz="1900">
                <a:solidFill>
                  <a:schemeClr val="tx2">
                    <a:alpha val="99000"/>
                  </a:schemeClr>
                </a:solidFill>
                <a:latin typeface="+mn-lt"/>
              </a:defRPr>
            </a:lvl3pPr>
            <a:lvl4pPr marL="680786" indent="-214231">
              <a:buFont typeface="Arial" pitchFamily="34" charset="0"/>
              <a:buChar char="•"/>
              <a:defRPr sz="1600">
                <a:solidFill>
                  <a:schemeClr val="tx2">
                    <a:alpha val="99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0" name="Content Placeholder 2"/>
          <p:cNvSpPr>
            <a:spLocks noGrp="1"/>
          </p:cNvSpPr>
          <p:nvPr>
            <p:ph idx="10"/>
          </p:nvPr>
        </p:nvSpPr>
        <p:spPr>
          <a:xfrm>
            <a:off x="6157170" y="1393359"/>
            <a:ext cx="5601446" cy="4751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400">
                <a:solidFill>
                  <a:srgbClr val="3F3F3F"/>
                </a:solidFill>
                <a:latin typeface="+mn-lt"/>
              </a:defRPr>
            </a:lvl1pPr>
            <a:lvl2pPr marL="233275" indent="-233275">
              <a:buFont typeface="Arial" pitchFamily="34" charset="0"/>
              <a:buChar char="•"/>
              <a:defRPr sz="2000">
                <a:solidFill>
                  <a:srgbClr val="3F3F3F"/>
                </a:solidFill>
                <a:latin typeface="+mn-lt"/>
              </a:defRPr>
            </a:lvl2pPr>
            <a:lvl3pPr marL="466545" indent="-233275">
              <a:buFont typeface="Arial" pitchFamily="34" charset="0"/>
              <a:buChar char="•"/>
              <a:defRPr sz="1900">
                <a:solidFill>
                  <a:schemeClr val="tx2">
                    <a:alpha val="99000"/>
                  </a:schemeClr>
                </a:solidFill>
                <a:latin typeface="+mn-lt"/>
              </a:defRPr>
            </a:lvl3pPr>
            <a:lvl4pPr marL="680786" indent="-214231">
              <a:buFont typeface="Arial" pitchFamily="34" charset="0"/>
              <a:buChar char="•"/>
              <a:defRPr sz="1600">
                <a:solidFill>
                  <a:schemeClr val="tx2">
                    <a:alpha val="99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3" name="Title Placeholder 1"/>
          <p:cNvSpPr>
            <a:spLocks noGrp="1"/>
          </p:cNvSpPr>
          <p:nvPr>
            <p:ph type="title"/>
          </p:nvPr>
        </p:nvSpPr>
        <p:spPr>
          <a:xfrm>
            <a:off x="523875" y="228607"/>
            <a:ext cx="11234738" cy="62068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-27081" y="1395675"/>
            <a:ext cx="272716" cy="1277320"/>
          </a:xfrm>
          <a:prstGeom prst="rect">
            <a:avLst/>
          </a:prstGeom>
          <a:solidFill>
            <a:srgbClr val="CC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-27079" y="2791350"/>
            <a:ext cx="272713" cy="26941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7170" y="6261062"/>
            <a:ext cx="1847273" cy="56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9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-27081" y="1395675"/>
            <a:ext cx="272716" cy="1277320"/>
          </a:xfrm>
          <a:prstGeom prst="rect">
            <a:avLst/>
          </a:prstGeom>
          <a:solidFill>
            <a:srgbClr val="CC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-27079" y="2791350"/>
            <a:ext cx="272713" cy="26941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7170" y="6261062"/>
            <a:ext cx="1847273" cy="56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2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 userDrawn="1"/>
        </p:nvSpPr>
        <p:spPr>
          <a:xfrm>
            <a:off x="0" y="3048000"/>
            <a:ext cx="12188825" cy="1143000"/>
          </a:xfrm>
          <a:prstGeom prst="rect">
            <a:avLst/>
          </a:prstGeom>
          <a:solidFill>
            <a:srgbClr val="CC0000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330121" y="1586400"/>
            <a:ext cx="9649486" cy="498598"/>
          </a:xfrm>
          <a:noFill/>
        </p:spPr>
        <p:txBody>
          <a:bodyPr vert="horz"/>
          <a:lstStyle>
            <a:lvl1pPr algn="l">
              <a:defRPr sz="3600" b="0" cap="none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304721" y="4706112"/>
            <a:ext cx="9243192" cy="45008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>
              <a:buNone/>
              <a:defRPr sz="2000" b="0">
                <a:solidFill>
                  <a:schemeClr val="accent4">
                    <a:shade val="50000"/>
                  </a:schemeClr>
                </a:solidFill>
                <a:latin typeface="+mn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/>
              <a:t>Click to add author information</a:t>
            </a:r>
          </a:p>
        </p:txBody>
      </p:sp>
      <p:sp>
        <p:nvSpPr>
          <p:cNvPr id="8" name="Rectangle 10"/>
          <p:cNvSpPr/>
          <p:nvPr userDrawn="1"/>
        </p:nvSpPr>
        <p:spPr>
          <a:xfrm>
            <a:off x="0" y="0"/>
            <a:ext cx="12188825" cy="3505200"/>
          </a:xfrm>
          <a:prstGeom prst="rect">
            <a:avLst/>
          </a:prstGeom>
          <a:solidFill>
            <a:srgbClr val="A7A7A7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9119" y="4191000"/>
            <a:ext cx="12188825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35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441" y="6476999"/>
            <a:ext cx="2844059" cy="274320"/>
          </a:xfrm>
          <a:prstGeom prst="rect">
            <a:avLst/>
          </a:prstGeom>
        </p:spPr>
        <p:txBody>
          <a:bodyPr lIns="121899" tIns="60949" rIns="121899" bIns="60949"/>
          <a:lstStyle/>
          <a:p>
            <a:fld id="{3E6D0CA3-3776-2D44-916F-4A2C366A1008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19880" y="6476999"/>
            <a:ext cx="7341713" cy="274320"/>
          </a:xfrm>
          <a:prstGeom prst="rect">
            <a:avLst/>
          </a:prstGeom>
        </p:spPr>
        <p:txBody>
          <a:bodyPr lIns="121899" tIns="60949" rIns="121899" bIns="60949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36346" y="6476999"/>
            <a:ext cx="978231" cy="274320"/>
          </a:xfrm>
          <a:prstGeom prst="rect">
            <a:avLst/>
          </a:prstGeom>
        </p:spPr>
        <p:txBody>
          <a:bodyPr lIns="121899" tIns="60949" rIns="121899" bIns="60949"/>
          <a:lstStyle/>
          <a:p>
            <a:fld id="{BE6A5903-249F-C044-89DE-5E3A8B1E1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55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23875" y="228601"/>
            <a:ext cx="11234738" cy="60939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-27081" y="1395675"/>
            <a:ext cx="272716" cy="1277320"/>
          </a:xfrm>
          <a:prstGeom prst="rect">
            <a:avLst/>
          </a:prstGeom>
          <a:solidFill>
            <a:srgbClr val="CC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-27079" y="2791350"/>
            <a:ext cx="272713" cy="26941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7170" y="6261062"/>
            <a:ext cx="1847273" cy="56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6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4" y="1393359"/>
            <a:ext cx="11395074" cy="4751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400">
                <a:solidFill>
                  <a:srgbClr val="3F3F3F"/>
                </a:solidFill>
                <a:latin typeface="+mn-lt"/>
              </a:defRPr>
            </a:lvl1pPr>
            <a:lvl2pPr marL="233363" indent="-233363">
              <a:buFont typeface="Arial" pitchFamily="34" charset="0"/>
              <a:buChar char="•"/>
              <a:defRPr sz="2000">
                <a:solidFill>
                  <a:schemeClr val="tx2">
                    <a:alpha val="99000"/>
                  </a:schemeClr>
                </a:solidFill>
                <a:latin typeface="+mn-lt"/>
              </a:defRPr>
            </a:lvl2pPr>
            <a:lvl3pPr marL="466725" indent="-233363">
              <a:buFont typeface="Arial" pitchFamily="34" charset="0"/>
              <a:buChar char="•"/>
              <a:defRPr sz="1800">
                <a:solidFill>
                  <a:schemeClr val="tx2">
                    <a:alpha val="99000"/>
                  </a:schemeClr>
                </a:solidFill>
                <a:latin typeface="+mn-lt"/>
              </a:defRPr>
            </a:lvl3pPr>
            <a:lvl4pPr marL="681038" indent="-214313">
              <a:buFont typeface="Arial" pitchFamily="34" charset="0"/>
              <a:buChar char="•"/>
              <a:defRPr sz="1600">
                <a:solidFill>
                  <a:schemeClr val="tx2">
                    <a:alpha val="99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23875" y="228601"/>
            <a:ext cx="11234738" cy="60939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-27081" y="1395675"/>
            <a:ext cx="272716" cy="1277320"/>
          </a:xfrm>
          <a:prstGeom prst="rect">
            <a:avLst/>
          </a:prstGeom>
          <a:solidFill>
            <a:srgbClr val="CC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-27079" y="2791350"/>
            <a:ext cx="272713" cy="26941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7170" y="6261062"/>
            <a:ext cx="1847273" cy="56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0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5" y="1393359"/>
            <a:ext cx="5516180" cy="4751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400">
                <a:solidFill>
                  <a:srgbClr val="3F3F3F"/>
                </a:solidFill>
                <a:latin typeface="+mn-lt"/>
              </a:defRPr>
            </a:lvl1pPr>
            <a:lvl2pPr marL="233363" indent="-233363">
              <a:buFont typeface="Arial" pitchFamily="34" charset="0"/>
              <a:buChar char="•"/>
              <a:defRPr sz="2000">
                <a:solidFill>
                  <a:schemeClr val="tx2">
                    <a:alpha val="99000"/>
                  </a:schemeClr>
                </a:solidFill>
                <a:latin typeface="+mn-lt"/>
              </a:defRPr>
            </a:lvl2pPr>
            <a:lvl3pPr marL="466725" indent="-233363">
              <a:buFont typeface="Arial" pitchFamily="34" charset="0"/>
              <a:buChar char="•"/>
              <a:defRPr sz="1800">
                <a:solidFill>
                  <a:schemeClr val="tx2">
                    <a:alpha val="99000"/>
                  </a:schemeClr>
                </a:solidFill>
                <a:latin typeface="+mn-lt"/>
              </a:defRPr>
            </a:lvl3pPr>
            <a:lvl4pPr marL="681038" indent="-214313">
              <a:buFont typeface="Arial" pitchFamily="34" charset="0"/>
              <a:buChar char="•"/>
              <a:defRPr sz="1600">
                <a:solidFill>
                  <a:schemeClr val="tx2">
                    <a:alpha val="99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0" name="Content Placeholder 2"/>
          <p:cNvSpPr>
            <a:spLocks noGrp="1"/>
          </p:cNvSpPr>
          <p:nvPr>
            <p:ph idx="10"/>
          </p:nvPr>
        </p:nvSpPr>
        <p:spPr>
          <a:xfrm>
            <a:off x="6157168" y="1393359"/>
            <a:ext cx="5601446" cy="4751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400">
                <a:solidFill>
                  <a:srgbClr val="3F3F3F"/>
                </a:solidFill>
                <a:latin typeface="+mn-lt"/>
              </a:defRPr>
            </a:lvl1pPr>
            <a:lvl2pPr marL="233363" indent="-233363">
              <a:buFont typeface="Arial" pitchFamily="34" charset="0"/>
              <a:buChar char="•"/>
              <a:defRPr sz="2000">
                <a:solidFill>
                  <a:srgbClr val="3F3F3F"/>
                </a:solidFill>
                <a:latin typeface="+mn-lt"/>
              </a:defRPr>
            </a:lvl2pPr>
            <a:lvl3pPr marL="466725" indent="-233363">
              <a:buFont typeface="Arial" pitchFamily="34" charset="0"/>
              <a:buChar char="•"/>
              <a:defRPr sz="1800">
                <a:solidFill>
                  <a:schemeClr val="tx2">
                    <a:alpha val="99000"/>
                  </a:schemeClr>
                </a:solidFill>
                <a:latin typeface="+mn-lt"/>
              </a:defRPr>
            </a:lvl3pPr>
            <a:lvl4pPr marL="681038" indent="-214313">
              <a:buFont typeface="Arial" pitchFamily="34" charset="0"/>
              <a:buChar char="•"/>
              <a:defRPr sz="1600">
                <a:solidFill>
                  <a:schemeClr val="tx2">
                    <a:alpha val="99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3" name="Title Placeholder 1"/>
          <p:cNvSpPr>
            <a:spLocks noGrp="1"/>
          </p:cNvSpPr>
          <p:nvPr>
            <p:ph type="title"/>
          </p:nvPr>
        </p:nvSpPr>
        <p:spPr>
          <a:xfrm>
            <a:off x="523875" y="228601"/>
            <a:ext cx="11234738" cy="60939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-27081" y="1395675"/>
            <a:ext cx="272716" cy="1277320"/>
          </a:xfrm>
          <a:prstGeom prst="rect">
            <a:avLst/>
          </a:prstGeom>
          <a:solidFill>
            <a:srgbClr val="CC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-27079" y="2791350"/>
            <a:ext cx="272713" cy="26941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7170" y="6261062"/>
            <a:ext cx="1847273" cy="56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1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-27081" y="1395675"/>
            <a:ext cx="272716" cy="1277320"/>
          </a:xfrm>
          <a:prstGeom prst="rect">
            <a:avLst/>
          </a:prstGeom>
          <a:solidFill>
            <a:srgbClr val="CC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-27079" y="2791350"/>
            <a:ext cx="272713" cy="26941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7170" y="6261062"/>
            <a:ext cx="1847273" cy="56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36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316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/>
          </p:nvPr>
        </p:nvSpPr>
        <p:spPr>
          <a:xfrm>
            <a:off x="0" y="304800"/>
            <a:ext cx="12188825" cy="990600"/>
          </a:xfrm>
          <a:prstGeom prst="rect">
            <a:avLst/>
          </a:prstGeom>
          <a:solidFill>
            <a:srgbClr val="DCB600"/>
          </a:solidFill>
          <a:effectLst>
            <a:innerShdw blurRad="406400" dist="50800" dir="135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 algn="ctr">
              <a:spcBef>
                <a:spcPts val="1800"/>
              </a:spcBef>
              <a:defRPr sz="3600" b="1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406294" y="1905000"/>
            <a:ext cx="10766795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9"/>
          <p:cNvSpPr>
            <a:spLocks noGrp="1"/>
          </p:cNvSpPr>
          <p:nvPr>
            <p:ph type="dt" sz="half" idx="16"/>
          </p:nvPr>
        </p:nvSpPr>
        <p:spPr>
          <a:xfrm>
            <a:off x="9344025" y="76200"/>
            <a:ext cx="1828800" cy="228600"/>
          </a:xfrm>
          <a:prstGeom prst="rect">
            <a:avLst/>
          </a:prstGeom>
        </p:spPr>
        <p:txBody>
          <a:bodyPr/>
          <a:lstStyle>
            <a:lvl1pPr algn="r" defTabSz="914363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2779E23-ED2E-4970-8D3F-BBC52591E0E3}" type="datetime1">
              <a:rPr lang="en-US" sz="1800">
                <a:solidFill>
                  <a:srgbClr val="000000"/>
                </a:solidFill>
              </a:rPr>
              <a:pPr>
                <a:defRPr/>
              </a:pPr>
              <a:t>8/27/2018</a:t>
            </a:fld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/>
          </p:cNvSpPr>
          <p:nvPr>
            <p:ph type="sldNum" sz="quarter" idx="17"/>
          </p:nvPr>
        </p:nvSpPr>
        <p:spPr>
          <a:xfrm>
            <a:off x="8670925" y="6473825"/>
            <a:ext cx="1319213" cy="304800"/>
          </a:xfrm>
          <a:prstGeom prst="rect">
            <a:avLst/>
          </a:prstGeom>
        </p:spPr>
        <p:txBody>
          <a:bodyPr/>
          <a:lstStyle>
            <a:lvl1pPr algn="r" defTabSz="914363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379042B-C6A4-4D95-8C7F-D088BA3515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7" name="Rectangle 12"/>
          <p:cNvSpPr>
            <a:spLocks noGrp="1"/>
          </p:cNvSpPr>
          <p:nvPr>
            <p:ph type="ftr" sz="quarter" idx="18"/>
          </p:nvPr>
        </p:nvSpPr>
        <p:spPr>
          <a:xfrm>
            <a:off x="3605213" y="6477000"/>
            <a:ext cx="4978400" cy="304800"/>
          </a:xfrm>
          <a:prstGeom prst="rect">
            <a:avLst/>
          </a:prstGeom>
        </p:spPr>
        <p:txBody>
          <a:bodyPr/>
          <a:lstStyle>
            <a:lvl1pPr defTabSz="914363"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91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4" y="1393359"/>
            <a:ext cx="11395074" cy="4751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400">
                <a:solidFill>
                  <a:srgbClr val="3F3F3F"/>
                </a:solidFill>
                <a:latin typeface="+mn-lt"/>
              </a:defRPr>
            </a:lvl1pPr>
            <a:lvl2pPr marL="233275" indent="-233275">
              <a:buFont typeface="Arial" pitchFamily="34" charset="0"/>
              <a:buChar char="•"/>
              <a:defRPr sz="2000">
                <a:solidFill>
                  <a:schemeClr val="tx2">
                    <a:alpha val="99000"/>
                  </a:schemeClr>
                </a:solidFill>
                <a:latin typeface="+mn-lt"/>
              </a:defRPr>
            </a:lvl2pPr>
            <a:lvl3pPr marL="466545" indent="-233275">
              <a:buFont typeface="Arial" pitchFamily="34" charset="0"/>
              <a:buChar char="•"/>
              <a:defRPr sz="1900">
                <a:solidFill>
                  <a:schemeClr val="tx2">
                    <a:alpha val="99000"/>
                  </a:schemeClr>
                </a:solidFill>
                <a:latin typeface="+mn-lt"/>
              </a:defRPr>
            </a:lvl3pPr>
            <a:lvl4pPr marL="680786" indent="-214231">
              <a:buFont typeface="Arial" pitchFamily="34" charset="0"/>
              <a:buChar char="•"/>
              <a:defRPr sz="1600">
                <a:solidFill>
                  <a:schemeClr val="tx2">
                    <a:alpha val="99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23875" y="228607"/>
            <a:ext cx="11234738" cy="62068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45635" y="6616703"/>
            <a:ext cx="0" cy="292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>
              <a:gradFill>
                <a:gsLst>
                  <a:gs pos="417">
                    <a:srgbClr val="000000"/>
                  </a:gs>
                  <a:gs pos="100000">
                    <a:srgbClr val="000000"/>
                  </a:gs>
                </a:gsLst>
                <a:lin ang="5400000" scaled="0"/>
              </a:gradFill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-27081" y="1395675"/>
            <a:ext cx="272716" cy="1277320"/>
          </a:xfrm>
          <a:prstGeom prst="rect">
            <a:avLst/>
          </a:prstGeom>
          <a:solidFill>
            <a:srgbClr val="CC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-27079" y="2791350"/>
            <a:ext cx="272713" cy="26941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8340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13777" y="287789"/>
            <a:ext cx="10969943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" y="6519446"/>
            <a:ext cx="5404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A200E0EC-430F-439A-9E0E-ED94019F5041}" type="slidenum">
              <a:rPr lang="en-US" sz="1600" smtClean="0">
                <a:solidFill>
                  <a:srgbClr val="000000"/>
                </a:solidFill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6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5" name="Picture 2" descr="http://www.geemap.stat.uiowa.edu/University_of_Iowa_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9300" y="6057054"/>
            <a:ext cx="1260403" cy="74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37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geemap.stat.uiowa.edu/University_of_Iowa_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9300" y="6056313"/>
            <a:ext cx="126047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23875" y="228601"/>
            <a:ext cx="11234738" cy="60939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-27081" y="1395675"/>
            <a:ext cx="272716" cy="1277320"/>
          </a:xfrm>
          <a:prstGeom prst="rect">
            <a:avLst/>
          </a:prstGeom>
          <a:solidFill>
            <a:srgbClr val="CC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-27079" y="2791350"/>
            <a:ext cx="272713" cy="2694124"/>
          </a:xfrm>
          <a:prstGeom prst="rect">
            <a:avLst/>
          </a:prstGeom>
          <a:solidFill>
            <a:srgbClr val="00006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43279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geemap.stat.uiowa.edu/University_of_Iowa_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9300" y="6056313"/>
            <a:ext cx="126047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4" y="1393359"/>
            <a:ext cx="11395074" cy="4751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400">
                <a:solidFill>
                  <a:srgbClr val="3F3F3F"/>
                </a:solidFill>
                <a:latin typeface="+mn-lt"/>
              </a:defRPr>
            </a:lvl1pPr>
            <a:lvl2pPr marL="233363" indent="-233363">
              <a:buFont typeface="Arial" pitchFamily="34" charset="0"/>
              <a:buChar char="•"/>
              <a:defRPr sz="2000">
                <a:solidFill>
                  <a:schemeClr val="tx2">
                    <a:alpha val="99000"/>
                  </a:schemeClr>
                </a:solidFill>
                <a:latin typeface="+mn-lt"/>
              </a:defRPr>
            </a:lvl2pPr>
            <a:lvl3pPr marL="466725" indent="-233363">
              <a:buFont typeface="Arial" pitchFamily="34" charset="0"/>
              <a:buChar char="•"/>
              <a:defRPr sz="1800">
                <a:solidFill>
                  <a:schemeClr val="tx2">
                    <a:alpha val="99000"/>
                  </a:schemeClr>
                </a:solidFill>
                <a:latin typeface="+mn-lt"/>
              </a:defRPr>
            </a:lvl3pPr>
            <a:lvl4pPr marL="681038" indent="-214313">
              <a:buFont typeface="Arial" pitchFamily="34" charset="0"/>
              <a:buChar char="•"/>
              <a:defRPr sz="1600">
                <a:solidFill>
                  <a:schemeClr val="tx2">
                    <a:alpha val="99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23875" y="228601"/>
            <a:ext cx="11234738" cy="60939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-27081" y="1395675"/>
            <a:ext cx="272716" cy="1277320"/>
          </a:xfrm>
          <a:prstGeom prst="rect">
            <a:avLst/>
          </a:prstGeom>
          <a:solidFill>
            <a:srgbClr val="CC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-27079" y="2791350"/>
            <a:ext cx="272713" cy="2694124"/>
          </a:xfrm>
          <a:prstGeom prst="rect">
            <a:avLst/>
          </a:prstGeom>
          <a:solidFill>
            <a:srgbClr val="00006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18392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geemap.stat.uiowa.edu/University_of_Iowa_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9300" y="6056313"/>
            <a:ext cx="126047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5" y="1393359"/>
            <a:ext cx="5516180" cy="4751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400">
                <a:solidFill>
                  <a:srgbClr val="3F3F3F"/>
                </a:solidFill>
                <a:latin typeface="+mn-lt"/>
              </a:defRPr>
            </a:lvl1pPr>
            <a:lvl2pPr marL="233363" indent="-233363">
              <a:buFont typeface="Arial" pitchFamily="34" charset="0"/>
              <a:buChar char="•"/>
              <a:defRPr sz="2000">
                <a:solidFill>
                  <a:schemeClr val="tx2">
                    <a:alpha val="99000"/>
                  </a:schemeClr>
                </a:solidFill>
                <a:latin typeface="+mn-lt"/>
              </a:defRPr>
            </a:lvl2pPr>
            <a:lvl3pPr marL="466725" indent="-233363">
              <a:buFont typeface="Arial" pitchFamily="34" charset="0"/>
              <a:buChar char="•"/>
              <a:defRPr sz="1800">
                <a:solidFill>
                  <a:schemeClr val="tx2">
                    <a:alpha val="99000"/>
                  </a:schemeClr>
                </a:solidFill>
                <a:latin typeface="+mn-lt"/>
              </a:defRPr>
            </a:lvl3pPr>
            <a:lvl4pPr marL="681038" indent="-214313">
              <a:buFont typeface="Arial" pitchFamily="34" charset="0"/>
              <a:buChar char="•"/>
              <a:defRPr sz="1600">
                <a:solidFill>
                  <a:schemeClr val="tx2">
                    <a:alpha val="99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0" name="Content Placeholder 2"/>
          <p:cNvSpPr>
            <a:spLocks noGrp="1"/>
          </p:cNvSpPr>
          <p:nvPr>
            <p:ph idx="10"/>
          </p:nvPr>
        </p:nvSpPr>
        <p:spPr>
          <a:xfrm>
            <a:off x="6157168" y="1393359"/>
            <a:ext cx="5601446" cy="4751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400">
                <a:solidFill>
                  <a:srgbClr val="3F3F3F"/>
                </a:solidFill>
                <a:latin typeface="+mn-lt"/>
              </a:defRPr>
            </a:lvl1pPr>
            <a:lvl2pPr marL="233363" indent="-233363">
              <a:buFont typeface="Arial" pitchFamily="34" charset="0"/>
              <a:buChar char="•"/>
              <a:defRPr sz="2000">
                <a:solidFill>
                  <a:srgbClr val="3F3F3F"/>
                </a:solidFill>
                <a:latin typeface="+mn-lt"/>
              </a:defRPr>
            </a:lvl2pPr>
            <a:lvl3pPr marL="466725" indent="-233363">
              <a:buFont typeface="Arial" pitchFamily="34" charset="0"/>
              <a:buChar char="•"/>
              <a:defRPr sz="1800">
                <a:solidFill>
                  <a:schemeClr val="tx2">
                    <a:alpha val="99000"/>
                  </a:schemeClr>
                </a:solidFill>
                <a:latin typeface="+mn-lt"/>
              </a:defRPr>
            </a:lvl3pPr>
            <a:lvl4pPr marL="681038" indent="-214313">
              <a:buFont typeface="Arial" pitchFamily="34" charset="0"/>
              <a:buChar char="•"/>
              <a:defRPr sz="1600">
                <a:solidFill>
                  <a:schemeClr val="tx2">
                    <a:alpha val="99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3" name="Title Placeholder 1"/>
          <p:cNvSpPr>
            <a:spLocks noGrp="1"/>
          </p:cNvSpPr>
          <p:nvPr>
            <p:ph type="title"/>
          </p:nvPr>
        </p:nvSpPr>
        <p:spPr>
          <a:xfrm>
            <a:off x="523875" y="228601"/>
            <a:ext cx="11234738" cy="60939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-27081" y="1395675"/>
            <a:ext cx="272716" cy="1277320"/>
          </a:xfrm>
          <a:prstGeom prst="rect">
            <a:avLst/>
          </a:prstGeom>
          <a:solidFill>
            <a:srgbClr val="CC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-27079" y="2791350"/>
            <a:ext cx="272713" cy="2694124"/>
          </a:xfrm>
          <a:prstGeom prst="rect">
            <a:avLst/>
          </a:prstGeom>
          <a:solidFill>
            <a:srgbClr val="00006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7839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geemap.stat.uiowa.edu/University_of_Iowa_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9300" y="6056313"/>
            <a:ext cx="126047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 bwMode="auto">
          <a:xfrm>
            <a:off x="-27081" y="1395675"/>
            <a:ext cx="272716" cy="1277320"/>
          </a:xfrm>
          <a:prstGeom prst="rect">
            <a:avLst/>
          </a:prstGeom>
          <a:solidFill>
            <a:srgbClr val="CC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-27079" y="2791350"/>
            <a:ext cx="272713" cy="2694124"/>
          </a:xfrm>
          <a:prstGeom prst="rect">
            <a:avLst/>
          </a:prstGeom>
          <a:solidFill>
            <a:srgbClr val="00006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1301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501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/>
          </p:nvPr>
        </p:nvSpPr>
        <p:spPr>
          <a:xfrm>
            <a:off x="0" y="304800"/>
            <a:ext cx="12188825" cy="990600"/>
          </a:xfrm>
          <a:prstGeom prst="rect">
            <a:avLst/>
          </a:prstGeom>
          <a:solidFill>
            <a:srgbClr val="DCB600"/>
          </a:solidFill>
          <a:effectLst>
            <a:innerShdw blurRad="406400" dist="50800" dir="135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 algn="ctr">
              <a:spcBef>
                <a:spcPts val="1800"/>
              </a:spcBef>
              <a:defRPr sz="3600" b="1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406294" y="1905000"/>
            <a:ext cx="10766795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9"/>
          <p:cNvSpPr>
            <a:spLocks noGrp="1"/>
          </p:cNvSpPr>
          <p:nvPr>
            <p:ph type="dt" sz="half" idx="16"/>
          </p:nvPr>
        </p:nvSpPr>
        <p:spPr>
          <a:xfrm>
            <a:off x="9344025" y="76200"/>
            <a:ext cx="1828800" cy="228600"/>
          </a:xfrm>
          <a:prstGeom prst="rect">
            <a:avLst/>
          </a:prstGeom>
        </p:spPr>
        <p:txBody>
          <a:bodyPr/>
          <a:lstStyle>
            <a:lvl1pPr algn="r" defTabSz="914363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2779E23-ED2E-4970-8D3F-BBC52591E0E3}" type="datetime1">
              <a:rPr lang="en-US" sz="1800">
                <a:solidFill>
                  <a:srgbClr val="000000"/>
                </a:solidFill>
              </a:rPr>
              <a:pPr>
                <a:defRPr/>
              </a:pPr>
              <a:t>8/27/2018</a:t>
            </a:fld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/>
          </p:cNvSpPr>
          <p:nvPr>
            <p:ph type="sldNum" sz="quarter" idx="17"/>
          </p:nvPr>
        </p:nvSpPr>
        <p:spPr>
          <a:xfrm>
            <a:off x="8670925" y="6473825"/>
            <a:ext cx="1319213" cy="304800"/>
          </a:xfrm>
          <a:prstGeom prst="rect">
            <a:avLst/>
          </a:prstGeom>
        </p:spPr>
        <p:txBody>
          <a:bodyPr/>
          <a:lstStyle>
            <a:lvl1pPr algn="r" defTabSz="914363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379042B-C6A4-4D95-8C7F-D088BA3515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7" name="Rectangle 12"/>
          <p:cNvSpPr>
            <a:spLocks noGrp="1"/>
          </p:cNvSpPr>
          <p:nvPr>
            <p:ph type="ftr" sz="quarter" idx="18"/>
          </p:nvPr>
        </p:nvSpPr>
        <p:spPr>
          <a:xfrm>
            <a:off x="3605213" y="6477000"/>
            <a:ext cx="4978400" cy="304800"/>
          </a:xfrm>
          <a:prstGeom prst="rect">
            <a:avLst/>
          </a:prstGeom>
        </p:spPr>
        <p:txBody>
          <a:bodyPr/>
          <a:lstStyle>
            <a:lvl1pPr defTabSz="914363"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05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13777" y="287789"/>
            <a:ext cx="10969943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" y="6519446"/>
            <a:ext cx="5404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A200E0EC-430F-439A-9E0E-ED94019F5041}" type="slidenum">
              <a:rPr lang="en-US" sz="1600" smtClean="0">
                <a:solidFill>
                  <a:srgbClr val="000000"/>
                </a:solidFill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6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5" name="Picture 2" descr="http://www.geemap.stat.uiowa.edu/University_of_Iowa_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9300" y="6057054"/>
            <a:ext cx="1260403" cy="74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10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23875" y="228601"/>
            <a:ext cx="11234738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" y="6519446"/>
            <a:ext cx="5404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/>
            <a:fld id="{A200E0EC-430F-439A-9E0E-ED94019F5041}" type="slidenum">
              <a:rPr lang="en-US" sz="1600" smtClean="0">
                <a:solidFill>
                  <a:srgbClr val="000000"/>
                </a:solidFill>
              </a:rPr>
              <a:pPr defTabSz="914363"/>
              <a:t>‹#›</a:t>
            </a:fld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4" name="Picture 2" descr="http://www.geemap.stat.uiowa.edu/University_of_Iowa_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9300" y="6057054"/>
            <a:ext cx="1260403" cy="74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1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4" y="1393359"/>
            <a:ext cx="11395074" cy="4751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400">
                <a:solidFill>
                  <a:srgbClr val="3F3F3F"/>
                </a:solidFill>
                <a:latin typeface="+mn-lt"/>
              </a:defRPr>
            </a:lvl1pPr>
            <a:lvl2pPr marL="233363" indent="-233363">
              <a:buFont typeface="Arial" pitchFamily="34" charset="0"/>
              <a:buChar char="•"/>
              <a:defRPr sz="2000">
                <a:solidFill>
                  <a:schemeClr val="tx2">
                    <a:alpha val="99000"/>
                  </a:schemeClr>
                </a:solidFill>
                <a:latin typeface="+mn-lt"/>
              </a:defRPr>
            </a:lvl2pPr>
            <a:lvl3pPr marL="466725" indent="-233363">
              <a:buFont typeface="Arial" pitchFamily="34" charset="0"/>
              <a:buChar char="•"/>
              <a:defRPr sz="1800">
                <a:solidFill>
                  <a:schemeClr val="tx2">
                    <a:alpha val="99000"/>
                  </a:schemeClr>
                </a:solidFill>
                <a:latin typeface="+mn-lt"/>
              </a:defRPr>
            </a:lvl3pPr>
            <a:lvl4pPr marL="681038" indent="-214313">
              <a:buFont typeface="Arial" pitchFamily="34" charset="0"/>
              <a:buChar char="•"/>
              <a:defRPr sz="1600">
                <a:solidFill>
                  <a:schemeClr val="tx2">
                    <a:alpha val="99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23875" y="228601"/>
            <a:ext cx="11234738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2" descr="http://www.geemap.stat.uiowa.edu/University_of_Iowa_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9300" y="6057054"/>
            <a:ext cx="1260403" cy="74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" y="6519446"/>
            <a:ext cx="5404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/>
            <a:fld id="{A200E0EC-430F-439A-9E0E-ED94019F5041}" type="slidenum">
              <a:rPr lang="en-US" sz="1600" smtClean="0">
                <a:solidFill>
                  <a:srgbClr val="000000"/>
                </a:solidFill>
              </a:rPr>
              <a:pPr defTabSz="914363"/>
              <a:t>‹#›</a:t>
            </a:fld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-27081" y="1395675"/>
            <a:ext cx="272716" cy="1277320"/>
          </a:xfrm>
          <a:prstGeom prst="rect">
            <a:avLst/>
          </a:prstGeom>
          <a:solidFill>
            <a:srgbClr val="CC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-27079" y="2791350"/>
            <a:ext cx="272713" cy="2694124"/>
          </a:xfrm>
          <a:prstGeom prst="rect">
            <a:avLst/>
          </a:prstGeom>
          <a:solidFill>
            <a:srgbClr val="00006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89351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6" y="1393359"/>
            <a:ext cx="5516180" cy="4751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400">
                <a:solidFill>
                  <a:srgbClr val="3F3F3F"/>
                </a:solidFill>
                <a:latin typeface="+mn-lt"/>
              </a:defRPr>
            </a:lvl1pPr>
            <a:lvl2pPr marL="233275" indent="-233275">
              <a:buFont typeface="Arial" pitchFamily="34" charset="0"/>
              <a:buChar char="•"/>
              <a:defRPr sz="2000">
                <a:solidFill>
                  <a:schemeClr val="tx2">
                    <a:alpha val="99000"/>
                  </a:schemeClr>
                </a:solidFill>
                <a:latin typeface="+mn-lt"/>
              </a:defRPr>
            </a:lvl2pPr>
            <a:lvl3pPr marL="466545" indent="-233275">
              <a:buFont typeface="Arial" pitchFamily="34" charset="0"/>
              <a:buChar char="•"/>
              <a:defRPr sz="1900">
                <a:solidFill>
                  <a:schemeClr val="tx2">
                    <a:alpha val="99000"/>
                  </a:schemeClr>
                </a:solidFill>
                <a:latin typeface="+mn-lt"/>
              </a:defRPr>
            </a:lvl3pPr>
            <a:lvl4pPr marL="680786" indent="-214231">
              <a:buFont typeface="Arial" pitchFamily="34" charset="0"/>
              <a:buChar char="•"/>
              <a:defRPr sz="1600">
                <a:solidFill>
                  <a:schemeClr val="tx2">
                    <a:alpha val="99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0" name="Content Placeholder 2"/>
          <p:cNvSpPr>
            <a:spLocks noGrp="1"/>
          </p:cNvSpPr>
          <p:nvPr>
            <p:ph idx="10"/>
          </p:nvPr>
        </p:nvSpPr>
        <p:spPr>
          <a:xfrm>
            <a:off x="6157170" y="1393359"/>
            <a:ext cx="5601446" cy="4751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400">
                <a:solidFill>
                  <a:srgbClr val="3F3F3F"/>
                </a:solidFill>
                <a:latin typeface="+mn-lt"/>
              </a:defRPr>
            </a:lvl1pPr>
            <a:lvl2pPr marL="233275" indent="-233275">
              <a:buFont typeface="Arial" pitchFamily="34" charset="0"/>
              <a:buChar char="•"/>
              <a:defRPr sz="2000">
                <a:solidFill>
                  <a:srgbClr val="3F3F3F"/>
                </a:solidFill>
                <a:latin typeface="+mn-lt"/>
              </a:defRPr>
            </a:lvl2pPr>
            <a:lvl3pPr marL="466545" indent="-233275">
              <a:buFont typeface="Arial" pitchFamily="34" charset="0"/>
              <a:buChar char="•"/>
              <a:defRPr sz="1900">
                <a:solidFill>
                  <a:schemeClr val="tx2">
                    <a:alpha val="99000"/>
                  </a:schemeClr>
                </a:solidFill>
                <a:latin typeface="+mn-lt"/>
              </a:defRPr>
            </a:lvl3pPr>
            <a:lvl4pPr marL="680786" indent="-214231">
              <a:buFont typeface="Arial" pitchFamily="34" charset="0"/>
              <a:buChar char="•"/>
              <a:defRPr sz="1600">
                <a:solidFill>
                  <a:schemeClr val="tx2">
                    <a:alpha val="99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3" name="Title Placeholder 1"/>
          <p:cNvSpPr>
            <a:spLocks noGrp="1"/>
          </p:cNvSpPr>
          <p:nvPr>
            <p:ph type="title"/>
          </p:nvPr>
        </p:nvSpPr>
        <p:spPr>
          <a:xfrm>
            <a:off x="523875" y="228607"/>
            <a:ext cx="11234738" cy="62068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-27081" y="1395675"/>
            <a:ext cx="272716" cy="1277320"/>
          </a:xfrm>
          <a:prstGeom prst="rect">
            <a:avLst/>
          </a:prstGeom>
          <a:solidFill>
            <a:srgbClr val="CC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-27079" y="2791350"/>
            <a:ext cx="272713" cy="26941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7170" y="6261062"/>
            <a:ext cx="1847273" cy="56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9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5" y="1393359"/>
            <a:ext cx="5516180" cy="4751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400">
                <a:solidFill>
                  <a:srgbClr val="3F3F3F"/>
                </a:solidFill>
                <a:latin typeface="+mn-lt"/>
              </a:defRPr>
            </a:lvl1pPr>
            <a:lvl2pPr marL="233363" indent="-233363">
              <a:buFont typeface="Arial" pitchFamily="34" charset="0"/>
              <a:buChar char="•"/>
              <a:defRPr sz="2000">
                <a:solidFill>
                  <a:schemeClr val="tx2">
                    <a:alpha val="99000"/>
                  </a:schemeClr>
                </a:solidFill>
                <a:latin typeface="+mn-lt"/>
              </a:defRPr>
            </a:lvl2pPr>
            <a:lvl3pPr marL="466725" indent="-233363">
              <a:buFont typeface="Arial" pitchFamily="34" charset="0"/>
              <a:buChar char="•"/>
              <a:defRPr sz="1800">
                <a:solidFill>
                  <a:schemeClr val="tx2">
                    <a:alpha val="99000"/>
                  </a:schemeClr>
                </a:solidFill>
                <a:latin typeface="+mn-lt"/>
              </a:defRPr>
            </a:lvl3pPr>
            <a:lvl4pPr marL="681038" indent="-214313">
              <a:buFont typeface="Arial" pitchFamily="34" charset="0"/>
              <a:buChar char="•"/>
              <a:defRPr sz="1600">
                <a:solidFill>
                  <a:schemeClr val="tx2">
                    <a:alpha val="99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0" name="Content Placeholder 2"/>
          <p:cNvSpPr>
            <a:spLocks noGrp="1"/>
          </p:cNvSpPr>
          <p:nvPr>
            <p:ph idx="10"/>
          </p:nvPr>
        </p:nvSpPr>
        <p:spPr>
          <a:xfrm>
            <a:off x="6157168" y="1393359"/>
            <a:ext cx="5601446" cy="4751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400">
                <a:solidFill>
                  <a:srgbClr val="3F3F3F"/>
                </a:solidFill>
                <a:latin typeface="+mn-lt"/>
              </a:defRPr>
            </a:lvl1pPr>
            <a:lvl2pPr marL="233363" indent="-233363">
              <a:buFont typeface="Arial" pitchFamily="34" charset="0"/>
              <a:buChar char="•"/>
              <a:defRPr sz="2000">
                <a:solidFill>
                  <a:srgbClr val="3F3F3F"/>
                </a:solidFill>
                <a:latin typeface="+mn-lt"/>
              </a:defRPr>
            </a:lvl2pPr>
            <a:lvl3pPr marL="466725" indent="-233363">
              <a:buFont typeface="Arial" pitchFamily="34" charset="0"/>
              <a:buChar char="•"/>
              <a:defRPr sz="1800">
                <a:solidFill>
                  <a:schemeClr val="tx2">
                    <a:alpha val="99000"/>
                  </a:schemeClr>
                </a:solidFill>
                <a:latin typeface="+mn-lt"/>
              </a:defRPr>
            </a:lvl3pPr>
            <a:lvl4pPr marL="681038" indent="-214313">
              <a:buFont typeface="Arial" pitchFamily="34" charset="0"/>
              <a:buChar char="•"/>
              <a:defRPr sz="1600">
                <a:solidFill>
                  <a:schemeClr val="tx2">
                    <a:alpha val="99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3" name="Title Placeholder 1"/>
          <p:cNvSpPr>
            <a:spLocks noGrp="1"/>
          </p:cNvSpPr>
          <p:nvPr>
            <p:ph type="title"/>
          </p:nvPr>
        </p:nvSpPr>
        <p:spPr>
          <a:xfrm>
            <a:off x="523875" y="228601"/>
            <a:ext cx="11234738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2" descr="http://www.geemap.stat.uiowa.edu/University_of_Iowa_logo.png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9300" y="6057054"/>
            <a:ext cx="1260403" cy="74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" y="6519446"/>
            <a:ext cx="5404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/>
            <a:fld id="{A200E0EC-430F-439A-9E0E-ED94019F5041}" type="slidenum">
              <a:rPr lang="en-US" sz="1600" smtClean="0">
                <a:solidFill>
                  <a:srgbClr val="000000"/>
                </a:solidFill>
              </a:rPr>
              <a:pPr defTabSz="914363"/>
              <a:t>‹#›</a:t>
            </a:fld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-27081" y="1395675"/>
            <a:ext cx="272716" cy="1277320"/>
          </a:xfrm>
          <a:prstGeom prst="rect">
            <a:avLst/>
          </a:prstGeom>
          <a:solidFill>
            <a:srgbClr val="512888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-27079" y="2791350"/>
            <a:ext cx="272713" cy="2694124"/>
          </a:xfrm>
          <a:prstGeom prst="rect">
            <a:avLst/>
          </a:prstGeom>
          <a:solidFill>
            <a:srgbClr val="A7A7A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9968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" y="6519446"/>
            <a:ext cx="5404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/>
            <a:fld id="{A200E0EC-430F-439A-9E0E-ED94019F5041}" type="slidenum">
              <a:rPr lang="en-US" sz="1600" b="1" smtClean="0">
                <a:solidFill>
                  <a:srgbClr val="000000"/>
                </a:solidFill>
              </a:rPr>
              <a:pPr defTabSz="914363"/>
              <a:t>‹#›</a:t>
            </a:fld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1" y="6519446"/>
            <a:ext cx="5404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/>
            <a:fld id="{A200E0EC-430F-439A-9E0E-ED94019F5041}" type="slidenum">
              <a:rPr lang="en-US" sz="1600" smtClean="0">
                <a:solidFill>
                  <a:srgbClr val="000000"/>
                </a:solidFill>
              </a:rPr>
              <a:pPr defTabSz="914363"/>
              <a:t>‹#›</a:t>
            </a:fld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4" name="Picture 2" descr="http://www.geemap.stat.uiowa.edu/University_of_Iowa_logo.png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9300" y="6057054"/>
            <a:ext cx="1260403" cy="74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45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13777" y="287789"/>
            <a:ext cx="10969943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" y="6519446"/>
            <a:ext cx="5404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/>
            <a:fld id="{A200E0EC-430F-439A-9E0E-ED94019F5041}" type="slidenum">
              <a:rPr lang="en-US" sz="1600" smtClean="0">
                <a:solidFill>
                  <a:srgbClr val="000000"/>
                </a:solidFill>
              </a:rPr>
              <a:pPr defTabSz="914363"/>
              <a:t>‹#›</a:t>
            </a:fld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5" name="Picture 2" descr="http://www.geemap.stat.uiowa.edu/University_of_Iowa_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9300" y="6057054"/>
            <a:ext cx="1260403" cy="74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72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 userDrawn="1"/>
        </p:nvSpPr>
        <p:spPr>
          <a:xfrm>
            <a:off x="0" y="3048000"/>
            <a:ext cx="12188825" cy="1143000"/>
          </a:xfrm>
          <a:prstGeom prst="rect">
            <a:avLst/>
          </a:prstGeom>
          <a:solidFill>
            <a:srgbClr val="DBBF01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914363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330121" y="1586400"/>
            <a:ext cx="9649486" cy="498598"/>
          </a:xfrm>
          <a:noFill/>
        </p:spPr>
        <p:txBody>
          <a:bodyPr vert="horz"/>
          <a:lstStyle>
            <a:lvl1pPr algn="l">
              <a:defRPr sz="3600" b="0" cap="none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304721" y="4706112"/>
            <a:ext cx="9243192" cy="45008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>
              <a:buNone/>
              <a:defRPr sz="2000" b="0">
                <a:solidFill>
                  <a:schemeClr val="accent4">
                    <a:shade val="50000"/>
                  </a:schemeClr>
                </a:solidFill>
                <a:latin typeface="+mn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/>
              <a:t>Click to add author information</a:t>
            </a:r>
          </a:p>
        </p:txBody>
      </p:sp>
      <p:sp>
        <p:nvSpPr>
          <p:cNvPr id="8" name="Rectangle 10"/>
          <p:cNvSpPr/>
          <p:nvPr userDrawn="1"/>
        </p:nvSpPr>
        <p:spPr>
          <a:xfrm>
            <a:off x="0" y="0"/>
            <a:ext cx="12188825" cy="35052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914363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9120" y="4191000"/>
            <a:ext cx="12188825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914363"/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11" name="Picture 2" descr="http://www.geemap.stat.uiowa.edu/University_of_Iowa_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6536" y="5037959"/>
            <a:ext cx="2973167" cy="176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41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0" y="6447635"/>
            <a:ext cx="5404479" cy="415476"/>
          </a:xfrm>
          <a:prstGeom prst="rect">
            <a:avLst/>
          </a:prstGeom>
          <a:noFill/>
        </p:spPr>
        <p:txBody>
          <a:bodyPr wrap="square" lIns="121861" tIns="60931" rIns="121861" bIns="60931" rtlCol="0">
            <a:spAutoFit/>
          </a:bodyPr>
          <a:lstStyle/>
          <a:p>
            <a:pPr defTabSz="1218480"/>
            <a:fld id="{A200E0EC-430F-439A-9E0E-ED94019F5041}" type="slidenum">
              <a:rPr lang="en-US" smtClean="0">
                <a:solidFill>
                  <a:prstClr val="white"/>
                </a:solidFill>
              </a:rPr>
              <a:pPr defTabSz="121848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4"/>
          <p:cNvSpPr txBox="1">
            <a:spLocks/>
          </p:cNvSpPr>
          <p:nvPr userDrawn="1"/>
        </p:nvSpPr>
        <p:spPr>
          <a:xfrm>
            <a:off x="129539" y="6301752"/>
            <a:ext cx="7086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1827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139" algn="l" defTabSz="121827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277" algn="l" defTabSz="121827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7416" algn="l" defTabSz="121827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6550" algn="l" defTabSz="121827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5682" algn="l" defTabSz="121827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4831" algn="l" defTabSz="121827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3962" algn="l" defTabSz="121827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3096" algn="l" defTabSz="121827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876540-487B-423F-B077-048673E7EB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6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23875" y="228601"/>
            <a:ext cx="11234738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" y="6519446"/>
            <a:ext cx="5404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/>
            <a:fld id="{A200E0EC-430F-439A-9E0E-ED94019F5041}" type="slidenum">
              <a:rPr lang="en-US" sz="1600" smtClean="0">
                <a:solidFill>
                  <a:srgbClr val="000000"/>
                </a:solidFill>
              </a:rPr>
              <a:pPr defTabSz="914363"/>
              <a:t>‹#›</a:t>
            </a:fld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4" name="Picture 2" descr="http://www.geemap.stat.uiowa.edu/University_of_Iowa_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9300" y="6057054"/>
            <a:ext cx="1260403" cy="74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75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4" y="1393359"/>
            <a:ext cx="11395074" cy="4751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400">
                <a:solidFill>
                  <a:srgbClr val="3F3F3F"/>
                </a:solidFill>
                <a:latin typeface="+mn-lt"/>
              </a:defRPr>
            </a:lvl1pPr>
            <a:lvl2pPr marL="233363" indent="-233363">
              <a:buFont typeface="Arial" pitchFamily="34" charset="0"/>
              <a:buChar char="•"/>
              <a:defRPr sz="2000">
                <a:solidFill>
                  <a:schemeClr val="tx2">
                    <a:alpha val="99000"/>
                  </a:schemeClr>
                </a:solidFill>
                <a:latin typeface="+mn-lt"/>
              </a:defRPr>
            </a:lvl2pPr>
            <a:lvl3pPr marL="466725" indent="-233363">
              <a:buFont typeface="Arial" pitchFamily="34" charset="0"/>
              <a:buChar char="•"/>
              <a:defRPr sz="1800">
                <a:solidFill>
                  <a:schemeClr val="tx2">
                    <a:alpha val="99000"/>
                  </a:schemeClr>
                </a:solidFill>
                <a:latin typeface="+mn-lt"/>
              </a:defRPr>
            </a:lvl3pPr>
            <a:lvl4pPr marL="681038" indent="-214313">
              <a:buFont typeface="Arial" pitchFamily="34" charset="0"/>
              <a:buChar char="•"/>
              <a:defRPr sz="1600">
                <a:solidFill>
                  <a:schemeClr val="tx2">
                    <a:alpha val="99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23875" y="228601"/>
            <a:ext cx="11234738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2" descr="http://www.geemap.stat.uiowa.edu/University_of_Iowa_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9300" y="6057054"/>
            <a:ext cx="1260403" cy="74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" y="6519446"/>
            <a:ext cx="5404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/>
            <a:fld id="{A200E0EC-430F-439A-9E0E-ED94019F5041}" type="slidenum">
              <a:rPr lang="en-US" sz="1600" smtClean="0">
                <a:solidFill>
                  <a:srgbClr val="000000"/>
                </a:solidFill>
              </a:rPr>
              <a:pPr defTabSz="914363"/>
              <a:t>‹#›</a:t>
            </a:fld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-27081" y="1395675"/>
            <a:ext cx="272716" cy="1277320"/>
          </a:xfrm>
          <a:prstGeom prst="rect">
            <a:avLst/>
          </a:prstGeom>
          <a:solidFill>
            <a:srgbClr val="512888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-27079" y="2791350"/>
            <a:ext cx="272713" cy="2694124"/>
          </a:xfrm>
          <a:prstGeom prst="rect">
            <a:avLst/>
          </a:prstGeom>
          <a:solidFill>
            <a:srgbClr val="A7A7A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69106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5" y="1393359"/>
            <a:ext cx="5516180" cy="4751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400">
                <a:solidFill>
                  <a:srgbClr val="3F3F3F"/>
                </a:solidFill>
                <a:latin typeface="+mn-lt"/>
              </a:defRPr>
            </a:lvl1pPr>
            <a:lvl2pPr marL="233363" indent="-233363">
              <a:buFont typeface="Arial" pitchFamily="34" charset="0"/>
              <a:buChar char="•"/>
              <a:defRPr sz="2000">
                <a:solidFill>
                  <a:schemeClr val="tx2">
                    <a:alpha val="99000"/>
                  </a:schemeClr>
                </a:solidFill>
                <a:latin typeface="+mn-lt"/>
              </a:defRPr>
            </a:lvl2pPr>
            <a:lvl3pPr marL="466725" indent="-233363">
              <a:buFont typeface="Arial" pitchFamily="34" charset="0"/>
              <a:buChar char="•"/>
              <a:defRPr sz="1800">
                <a:solidFill>
                  <a:schemeClr val="tx2">
                    <a:alpha val="99000"/>
                  </a:schemeClr>
                </a:solidFill>
                <a:latin typeface="+mn-lt"/>
              </a:defRPr>
            </a:lvl3pPr>
            <a:lvl4pPr marL="681038" indent="-214313">
              <a:buFont typeface="Arial" pitchFamily="34" charset="0"/>
              <a:buChar char="•"/>
              <a:defRPr sz="1600">
                <a:solidFill>
                  <a:schemeClr val="tx2">
                    <a:alpha val="99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0" name="Content Placeholder 2"/>
          <p:cNvSpPr>
            <a:spLocks noGrp="1"/>
          </p:cNvSpPr>
          <p:nvPr>
            <p:ph idx="10"/>
          </p:nvPr>
        </p:nvSpPr>
        <p:spPr>
          <a:xfrm>
            <a:off x="6157168" y="1393359"/>
            <a:ext cx="5601446" cy="4751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400">
                <a:solidFill>
                  <a:srgbClr val="3F3F3F"/>
                </a:solidFill>
                <a:latin typeface="+mn-lt"/>
              </a:defRPr>
            </a:lvl1pPr>
            <a:lvl2pPr marL="233363" indent="-233363">
              <a:buFont typeface="Arial" pitchFamily="34" charset="0"/>
              <a:buChar char="•"/>
              <a:defRPr sz="2000">
                <a:solidFill>
                  <a:srgbClr val="3F3F3F"/>
                </a:solidFill>
                <a:latin typeface="+mn-lt"/>
              </a:defRPr>
            </a:lvl2pPr>
            <a:lvl3pPr marL="466725" indent="-233363">
              <a:buFont typeface="Arial" pitchFamily="34" charset="0"/>
              <a:buChar char="•"/>
              <a:defRPr sz="1800">
                <a:solidFill>
                  <a:schemeClr val="tx2">
                    <a:alpha val="99000"/>
                  </a:schemeClr>
                </a:solidFill>
                <a:latin typeface="+mn-lt"/>
              </a:defRPr>
            </a:lvl3pPr>
            <a:lvl4pPr marL="681038" indent="-214313">
              <a:buFont typeface="Arial" pitchFamily="34" charset="0"/>
              <a:buChar char="•"/>
              <a:defRPr sz="1600">
                <a:solidFill>
                  <a:schemeClr val="tx2">
                    <a:alpha val="99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3" name="Title Placeholder 1"/>
          <p:cNvSpPr>
            <a:spLocks noGrp="1"/>
          </p:cNvSpPr>
          <p:nvPr>
            <p:ph type="title"/>
          </p:nvPr>
        </p:nvSpPr>
        <p:spPr>
          <a:xfrm>
            <a:off x="523875" y="228601"/>
            <a:ext cx="11234738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2" descr="http://www.geemap.stat.uiowa.edu/University_of_Iowa_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9300" y="6057054"/>
            <a:ext cx="1260403" cy="74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" y="6519446"/>
            <a:ext cx="5404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/>
            <a:fld id="{A200E0EC-430F-439A-9E0E-ED94019F5041}" type="slidenum">
              <a:rPr lang="en-US" sz="1600" smtClean="0">
                <a:solidFill>
                  <a:srgbClr val="000000"/>
                </a:solidFill>
              </a:rPr>
              <a:pPr defTabSz="914363"/>
              <a:t>‹#›</a:t>
            </a:fld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-27081" y="1395675"/>
            <a:ext cx="272716" cy="1277320"/>
          </a:xfrm>
          <a:prstGeom prst="rect">
            <a:avLst/>
          </a:prstGeom>
          <a:solidFill>
            <a:srgbClr val="512888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-27079" y="2791350"/>
            <a:ext cx="272713" cy="2694124"/>
          </a:xfrm>
          <a:prstGeom prst="rect">
            <a:avLst/>
          </a:prstGeom>
          <a:solidFill>
            <a:srgbClr val="A7A7A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3249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" y="6519446"/>
            <a:ext cx="5404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/>
            <a:fld id="{A200E0EC-430F-439A-9E0E-ED94019F5041}" type="slidenum">
              <a:rPr lang="en-US" sz="1600" b="1" smtClean="0">
                <a:solidFill>
                  <a:srgbClr val="000000"/>
                </a:solidFill>
              </a:rPr>
              <a:pPr defTabSz="914363"/>
              <a:t>‹#›</a:t>
            </a:fld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1" y="6519446"/>
            <a:ext cx="5404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/>
            <a:fld id="{A200E0EC-430F-439A-9E0E-ED94019F5041}" type="slidenum">
              <a:rPr lang="en-US" sz="1600" smtClean="0">
                <a:solidFill>
                  <a:srgbClr val="000000"/>
                </a:solidFill>
              </a:rPr>
              <a:pPr defTabSz="914363"/>
              <a:t>‹#›</a:t>
            </a:fld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4" name="Picture 2" descr="http://www.geemap.stat.uiowa.edu/University_of_Iowa_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9300" y="6057054"/>
            <a:ext cx="1260403" cy="74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17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13777" y="287789"/>
            <a:ext cx="10969943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" y="6519446"/>
            <a:ext cx="5404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/>
            <a:fld id="{A200E0EC-430F-439A-9E0E-ED94019F5041}" type="slidenum">
              <a:rPr lang="en-US" sz="1600" smtClean="0">
                <a:solidFill>
                  <a:srgbClr val="000000"/>
                </a:solidFill>
              </a:rPr>
              <a:pPr defTabSz="914363"/>
              <a:t>‹#›</a:t>
            </a:fld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5" name="Picture 2" descr="http://www.geemap.stat.uiowa.edu/University_of_Iowa_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9300" y="6057054"/>
            <a:ext cx="1260403" cy="74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69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-27081" y="1395675"/>
            <a:ext cx="272716" cy="1277320"/>
          </a:xfrm>
          <a:prstGeom prst="rect">
            <a:avLst/>
          </a:prstGeom>
          <a:solidFill>
            <a:srgbClr val="CC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-27079" y="2791350"/>
            <a:ext cx="272713" cy="26941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7170" y="6261062"/>
            <a:ext cx="1847273" cy="56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7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868" y="230188"/>
            <a:ext cx="1117309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7868" y="1411552"/>
            <a:ext cx="11173090" cy="5015127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800"/>
            </a:lvl1pPr>
            <a:lvl2pPr>
              <a:lnSpc>
                <a:spcPct val="90000"/>
              </a:lnSpc>
              <a:defRPr sz="2400"/>
            </a:lvl2pPr>
            <a:lvl3pPr>
              <a:lnSpc>
                <a:spcPct val="90000"/>
              </a:lnSpc>
              <a:defRPr sz="2000"/>
            </a:lvl3pPr>
            <a:lvl4pPr>
              <a:lnSpc>
                <a:spcPct val="90000"/>
              </a:lnSpc>
              <a:defRPr sz="2000"/>
            </a:lvl4pPr>
            <a:lvl5pPr>
              <a:lnSpc>
                <a:spcPct val="90000"/>
              </a:lnSpc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" y="6519446"/>
            <a:ext cx="5404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/>
            <a:fld id="{A200E0EC-430F-439A-9E0E-ED94019F5041}" type="slidenum">
              <a:rPr lang="en-US" sz="1600" smtClean="0">
                <a:solidFill>
                  <a:srgbClr val="000000"/>
                </a:solidFill>
              </a:rPr>
              <a:pPr defTabSz="914363"/>
              <a:t>‹#›</a:t>
            </a:fld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5" name="Picture 2" descr="http://www.geemap.stat.uiowa.edu/University_of_Iowa_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9300" y="6057054"/>
            <a:ext cx="1260403" cy="74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78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 userDrawn="1"/>
        </p:nvSpPr>
        <p:spPr>
          <a:xfrm>
            <a:off x="0" y="3048000"/>
            <a:ext cx="12188825" cy="1143000"/>
          </a:xfrm>
          <a:prstGeom prst="rect">
            <a:avLst/>
          </a:prstGeom>
          <a:solidFill>
            <a:srgbClr val="DBBF01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914363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330121" y="1586400"/>
            <a:ext cx="9649486" cy="498598"/>
          </a:xfrm>
          <a:noFill/>
        </p:spPr>
        <p:txBody>
          <a:bodyPr vert="horz"/>
          <a:lstStyle>
            <a:lvl1pPr algn="l">
              <a:defRPr sz="3600" b="0" cap="none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304721" y="4706112"/>
            <a:ext cx="9243192" cy="45008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>
              <a:buNone/>
              <a:defRPr sz="2000" b="0">
                <a:solidFill>
                  <a:schemeClr val="accent4">
                    <a:shade val="50000"/>
                  </a:schemeClr>
                </a:solidFill>
                <a:latin typeface="+mn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/>
              <a:t>Click to add author information</a:t>
            </a:r>
          </a:p>
        </p:txBody>
      </p:sp>
      <p:sp>
        <p:nvSpPr>
          <p:cNvPr id="8" name="Rectangle 10"/>
          <p:cNvSpPr/>
          <p:nvPr userDrawn="1"/>
        </p:nvSpPr>
        <p:spPr>
          <a:xfrm>
            <a:off x="0" y="0"/>
            <a:ext cx="12188825" cy="35052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914363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9120" y="4191000"/>
            <a:ext cx="12188825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914363"/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11" name="Picture 2" descr="http://www.geemap.stat.uiowa.edu/University_of_Iowa_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6536" y="5037959"/>
            <a:ext cx="2973167" cy="176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4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624" y="1404938"/>
            <a:ext cx="5586545" cy="50593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7316" y="1404938"/>
            <a:ext cx="5586545" cy="50593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33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23875" y="228601"/>
            <a:ext cx="11234738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" y="6519446"/>
            <a:ext cx="5404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200E0EC-430F-439A-9E0E-ED94019F5041}" type="slidenum">
              <a:rPr lang="en-US" sz="1600" b="0" smtClean="0"/>
              <a:pPr/>
              <a:t>‹#›</a:t>
            </a:fld>
            <a:endParaRPr lang="en-US" sz="1600" b="0" dirty="0"/>
          </a:p>
        </p:txBody>
      </p:sp>
      <p:pic>
        <p:nvPicPr>
          <p:cNvPr id="4" name="Picture 2" descr="http://www.geemap.stat.uiowa.edu/University_of_Iowa_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9301" y="6057054"/>
            <a:ext cx="1260403" cy="74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97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4" y="1393359"/>
            <a:ext cx="11395074" cy="4751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400">
                <a:solidFill>
                  <a:srgbClr val="3F3F3F"/>
                </a:solidFill>
                <a:latin typeface="+mn-lt"/>
              </a:defRPr>
            </a:lvl1pPr>
            <a:lvl2pPr marL="233363" indent="-233363">
              <a:buFont typeface="Arial" pitchFamily="34" charset="0"/>
              <a:buChar char="•"/>
              <a:defRPr sz="2000">
                <a:solidFill>
                  <a:schemeClr val="tx2">
                    <a:alpha val="99000"/>
                  </a:schemeClr>
                </a:solidFill>
                <a:latin typeface="+mn-lt"/>
              </a:defRPr>
            </a:lvl2pPr>
            <a:lvl3pPr marL="466725" indent="-233363">
              <a:buFont typeface="Arial" pitchFamily="34" charset="0"/>
              <a:buChar char="•"/>
              <a:defRPr sz="1800">
                <a:solidFill>
                  <a:schemeClr val="tx2">
                    <a:alpha val="99000"/>
                  </a:schemeClr>
                </a:solidFill>
                <a:latin typeface="+mn-lt"/>
              </a:defRPr>
            </a:lvl3pPr>
            <a:lvl4pPr marL="681038" indent="-214313">
              <a:buFont typeface="Arial" pitchFamily="34" charset="0"/>
              <a:buChar char="•"/>
              <a:defRPr sz="1600">
                <a:solidFill>
                  <a:schemeClr val="tx2">
                    <a:alpha val="99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23875" y="228601"/>
            <a:ext cx="11234738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-27081" y="1395675"/>
            <a:ext cx="272716" cy="1277320"/>
          </a:xfrm>
          <a:prstGeom prst="rect">
            <a:avLst/>
          </a:prstGeom>
          <a:solidFill>
            <a:srgbClr val="512888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-27079" y="2791350"/>
            <a:ext cx="272713" cy="2694124"/>
          </a:xfrm>
          <a:prstGeom prst="rect">
            <a:avLst/>
          </a:prstGeom>
          <a:solidFill>
            <a:srgbClr val="A7A7A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 descr="http://www.geemap.stat.uiowa.edu/University_of_Iowa_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9301" y="6057054"/>
            <a:ext cx="1260403" cy="74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2" y="6519446"/>
            <a:ext cx="5404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200E0EC-430F-439A-9E0E-ED94019F5041}" type="slidenum">
              <a:rPr lang="en-US" sz="1600" b="0" smtClean="0"/>
              <a:pPr/>
              <a:t>‹#›</a:t>
            </a:fld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214657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5" y="1393359"/>
            <a:ext cx="5516180" cy="4751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400">
                <a:solidFill>
                  <a:srgbClr val="3F3F3F"/>
                </a:solidFill>
                <a:latin typeface="+mn-lt"/>
              </a:defRPr>
            </a:lvl1pPr>
            <a:lvl2pPr marL="233363" indent="-233363">
              <a:buFont typeface="Arial" pitchFamily="34" charset="0"/>
              <a:buChar char="•"/>
              <a:defRPr sz="2000">
                <a:solidFill>
                  <a:schemeClr val="tx2">
                    <a:alpha val="99000"/>
                  </a:schemeClr>
                </a:solidFill>
                <a:latin typeface="+mn-lt"/>
              </a:defRPr>
            </a:lvl2pPr>
            <a:lvl3pPr marL="466725" indent="-233363">
              <a:buFont typeface="Arial" pitchFamily="34" charset="0"/>
              <a:buChar char="•"/>
              <a:defRPr sz="1800">
                <a:solidFill>
                  <a:schemeClr val="tx2">
                    <a:alpha val="99000"/>
                  </a:schemeClr>
                </a:solidFill>
                <a:latin typeface="+mn-lt"/>
              </a:defRPr>
            </a:lvl3pPr>
            <a:lvl4pPr marL="681038" indent="-214313">
              <a:buFont typeface="Arial" pitchFamily="34" charset="0"/>
              <a:buChar char="•"/>
              <a:defRPr sz="1600">
                <a:solidFill>
                  <a:schemeClr val="tx2">
                    <a:alpha val="99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0" name="Content Placeholder 2"/>
          <p:cNvSpPr>
            <a:spLocks noGrp="1"/>
          </p:cNvSpPr>
          <p:nvPr>
            <p:ph idx="10"/>
          </p:nvPr>
        </p:nvSpPr>
        <p:spPr>
          <a:xfrm>
            <a:off x="6157169" y="1393359"/>
            <a:ext cx="5601446" cy="4751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400">
                <a:solidFill>
                  <a:srgbClr val="3F3F3F"/>
                </a:solidFill>
                <a:latin typeface="+mn-lt"/>
              </a:defRPr>
            </a:lvl1pPr>
            <a:lvl2pPr marL="233363" indent="-233363">
              <a:buFont typeface="Arial" pitchFamily="34" charset="0"/>
              <a:buChar char="•"/>
              <a:defRPr sz="2000">
                <a:solidFill>
                  <a:srgbClr val="3F3F3F"/>
                </a:solidFill>
                <a:latin typeface="+mn-lt"/>
              </a:defRPr>
            </a:lvl2pPr>
            <a:lvl3pPr marL="466725" indent="-233363">
              <a:buFont typeface="Arial" pitchFamily="34" charset="0"/>
              <a:buChar char="•"/>
              <a:defRPr sz="1800">
                <a:solidFill>
                  <a:schemeClr val="tx2">
                    <a:alpha val="99000"/>
                  </a:schemeClr>
                </a:solidFill>
                <a:latin typeface="+mn-lt"/>
              </a:defRPr>
            </a:lvl3pPr>
            <a:lvl4pPr marL="681038" indent="-214313">
              <a:buFont typeface="Arial" pitchFamily="34" charset="0"/>
              <a:buChar char="•"/>
              <a:defRPr sz="1600">
                <a:solidFill>
                  <a:schemeClr val="tx2">
                    <a:alpha val="99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3" name="Title Placeholder 1"/>
          <p:cNvSpPr>
            <a:spLocks noGrp="1"/>
          </p:cNvSpPr>
          <p:nvPr>
            <p:ph type="title"/>
          </p:nvPr>
        </p:nvSpPr>
        <p:spPr>
          <a:xfrm>
            <a:off x="523875" y="228601"/>
            <a:ext cx="11234738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2" descr="http://www.geemap.stat.uiowa.edu/University_of_Iowa_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9301" y="6057054"/>
            <a:ext cx="1260403" cy="74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2" y="6519446"/>
            <a:ext cx="5404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200E0EC-430F-439A-9E0E-ED94019F5041}" type="slidenum">
              <a:rPr lang="en-US" sz="1600" b="0" smtClean="0"/>
              <a:pPr/>
              <a:t>‹#›</a:t>
            </a:fld>
            <a:endParaRPr lang="en-US" sz="1600" b="0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-27081" y="1395675"/>
            <a:ext cx="272716" cy="1277320"/>
          </a:xfrm>
          <a:prstGeom prst="rect">
            <a:avLst/>
          </a:prstGeom>
          <a:solidFill>
            <a:srgbClr val="512888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-27079" y="2791350"/>
            <a:ext cx="272713" cy="2694124"/>
          </a:xfrm>
          <a:prstGeom prst="rect">
            <a:avLst/>
          </a:prstGeom>
          <a:solidFill>
            <a:srgbClr val="A7A7A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45002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" y="6519446"/>
            <a:ext cx="5404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200E0EC-430F-439A-9E0E-ED94019F5041}" type="slidenum">
              <a:rPr lang="en-US" sz="1600" b="1" smtClean="0"/>
              <a:pPr/>
              <a:t>‹#›</a:t>
            </a:fld>
            <a:endParaRPr lang="en-US" sz="1600" b="1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2" y="6519446"/>
            <a:ext cx="5404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200E0EC-430F-439A-9E0E-ED94019F5041}" type="slidenum">
              <a:rPr lang="en-US" sz="1600" b="0" smtClean="0"/>
              <a:pPr/>
              <a:t>‹#›</a:t>
            </a:fld>
            <a:endParaRPr lang="en-US" sz="1600" b="0" dirty="0"/>
          </a:p>
        </p:txBody>
      </p:sp>
      <p:pic>
        <p:nvPicPr>
          <p:cNvPr id="4" name="Picture 2" descr="http://www.geemap.stat.uiowa.edu/University_of_Iowa_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9301" y="6057054"/>
            <a:ext cx="1260403" cy="74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27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88825" cy="6093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0978" y="1025525"/>
            <a:ext cx="10978407" cy="50704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147" y="6553200"/>
            <a:ext cx="3961368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National Center for Supercomputing Applications</a:t>
            </a:r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11721" y="6553200"/>
            <a:ext cx="4266089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National Computational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73956" y="6553200"/>
            <a:ext cx="2539339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C8BECF1-9D89-4D27-85AC-B93646D78355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09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680F628D-43A9-47B6-9AF2-597068BD982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1B59EE39-1A16-43E9-8740-114A7B455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2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23875" y="228601"/>
            <a:ext cx="11234738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2" y="6519446"/>
            <a:ext cx="5404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200E0EC-430F-439A-9E0E-ED94019F5041}" type="slidenum">
              <a:rPr lang="en-US" sz="1600" b="0" smtClean="0"/>
              <a:pPr/>
              <a:t>‹#›</a:t>
            </a:fld>
            <a:endParaRPr lang="en-US" sz="1600" b="0" dirty="0"/>
          </a:p>
        </p:txBody>
      </p:sp>
      <p:pic>
        <p:nvPicPr>
          <p:cNvPr id="4" name="Picture 2" descr="http://www.geemap.stat.uiowa.edu/University_of_Iowa_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9301" y="6057054"/>
            <a:ext cx="1260402" cy="74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94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330121" y="1586400"/>
            <a:ext cx="9649486" cy="498598"/>
          </a:xfrm>
          <a:noFill/>
        </p:spPr>
        <p:txBody>
          <a:bodyPr vert="horz"/>
          <a:lstStyle>
            <a:lvl1pPr algn="l">
              <a:defRPr sz="3600" b="0" cap="none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304721" y="4706112"/>
            <a:ext cx="9243192" cy="45008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>
              <a:buNone/>
              <a:defRPr sz="2000" b="0">
                <a:solidFill>
                  <a:schemeClr val="accent4">
                    <a:shade val="50000"/>
                  </a:schemeClr>
                </a:solidFill>
                <a:latin typeface="+mn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/>
              <a:t>Click to add author information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8638" y="5985164"/>
            <a:ext cx="2755806" cy="83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4" y="1393359"/>
            <a:ext cx="11395074" cy="4751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400">
                <a:solidFill>
                  <a:srgbClr val="3F3F3F"/>
                </a:solidFill>
                <a:latin typeface="+mn-lt"/>
              </a:defRPr>
            </a:lvl1pPr>
            <a:lvl2pPr marL="233363" indent="-233363">
              <a:buFont typeface="Arial" pitchFamily="34" charset="0"/>
              <a:buChar char="•"/>
              <a:defRPr sz="2000">
                <a:solidFill>
                  <a:schemeClr val="tx2">
                    <a:alpha val="99000"/>
                  </a:schemeClr>
                </a:solidFill>
                <a:latin typeface="+mn-lt"/>
              </a:defRPr>
            </a:lvl2pPr>
            <a:lvl3pPr marL="466725" indent="-233363">
              <a:buFont typeface="Arial" pitchFamily="34" charset="0"/>
              <a:buChar char="•"/>
              <a:defRPr sz="1800">
                <a:solidFill>
                  <a:schemeClr val="tx2">
                    <a:alpha val="99000"/>
                  </a:schemeClr>
                </a:solidFill>
                <a:latin typeface="+mn-lt"/>
              </a:defRPr>
            </a:lvl3pPr>
            <a:lvl4pPr marL="681038" indent="-214313">
              <a:buFont typeface="Arial" pitchFamily="34" charset="0"/>
              <a:buChar char="•"/>
              <a:defRPr sz="1600">
                <a:solidFill>
                  <a:schemeClr val="tx2">
                    <a:alpha val="99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23875" y="228601"/>
            <a:ext cx="11234738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-27082" y="1395675"/>
            <a:ext cx="272716" cy="1277320"/>
          </a:xfrm>
          <a:prstGeom prst="rect">
            <a:avLst/>
          </a:prstGeom>
          <a:solidFill>
            <a:srgbClr val="DBBF0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-27077" y="2791350"/>
            <a:ext cx="272713" cy="26941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 descr="http://www.geemap.stat.uiowa.edu/University_of_Iowa_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9301" y="6057054"/>
            <a:ext cx="1260402" cy="74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22" y="6519446"/>
            <a:ext cx="5404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200E0EC-430F-439A-9E0E-ED94019F5041}" type="slidenum">
              <a:rPr lang="en-US" sz="1600" b="0" smtClean="0"/>
              <a:pPr/>
              <a:t>‹#›</a:t>
            </a:fld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168596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5" y="1393359"/>
            <a:ext cx="5516180" cy="4751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400">
                <a:solidFill>
                  <a:srgbClr val="3F3F3F"/>
                </a:solidFill>
                <a:latin typeface="+mn-lt"/>
              </a:defRPr>
            </a:lvl1pPr>
            <a:lvl2pPr marL="233363" indent="-233363">
              <a:buFont typeface="Arial" pitchFamily="34" charset="0"/>
              <a:buChar char="•"/>
              <a:defRPr sz="2000">
                <a:solidFill>
                  <a:schemeClr val="tx2">
                    <a:alpha val="99000"/>
                  </a:schemeClr>
                </a:solidFill>
                <a:latin typeface="+mn-lt"/>
              </a:defRPr>
            </a:lvl2pPr>
            <a:lvl3pPr marL="466725" indent="-233363">
              <a:buFont typeface="Arial" pitchFamily="34" charset="0"/>
              <a:buChar char="•"/>
              <a:defRPr sz="1800">
                <a:solidFill>
                  <a:schemeClr val="tx2">
                    <a:alpha val="99000"/>
                  </a:schemeClr>
                </a:solidFill>
                <a:latin typeface="+mn-lt"/>
              </a:defRPr>
            </a:lvl3pPr>
            <a:lvl4pPr marL="681038" indent="-214313">
              <a:buFont typeface="Arial" pitchFamily="34" charset="0"/>
              <a:buChar char="•"/>
              <a:defRPr sz="1600">
                <a:solidFill>
                  <a:schemeClr val="tx2">
                    <a:alpha val="99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0" name="Content Placeholder 2"/>
          <p:cNvSpPr>
            <a:spLocks noGrp="1"/>
          </p:cNvSpPr>
          <p:nvPr>
            <p:ph idx="10"/>
          </p:nvPr>
        </p:nvSpPr>
        <p:spPr>
          <a:xfrm>
            <a:off x="6157170" y="1393359"/>
            <a:ext cx="5601446" cy="4751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400">
                <a:solidFill>
                  <a:srgbClr val="3F3F3F"/>
                </a:solidFill>
                <a:latin typeface="+mn-lt"/>
              </a:defRPr>
            </a:lvl1pPr>
            <a:lvl2pPr marL="233363" indent="-233363">
              <a:buFont typeface="Arial" pitchFamily="34" charset="0"/>
              <a:buChar char="•"/>
              <a:defRPr sz="2000">
                <a:solidFill>
                  <a:srgbClr val="3F3F3F"/>
                </a:solidFill>
                <a:latin typeface="+mn-lt"/>
              </a:defRPr>
            </a:lvl2pPr>
            <a:lvl3pPr marL="466725" indent="-233363">
              <a:buFont typeface="Arial" pitchFamily="34" charset="0"/>
              <a:buChar char="•"/>
              <a:defRPr sz="1800">
                <a:solidFill>
                  <a:schemeClr val="tx2">
                    <a:alpha val="99000"/>
                  </a:schemeClr>
                </a:solidFill>
                <a:latin typeface="+mn-lt"/>
              </a:defRPr>
            </a:lvl3pPr>
            <a:lvl4pPr marL="681038" indent="-214313">
              <a:buFont typeface="Arial" pitchFamily="34" charset="0"/>
              <a:buChar char="•"/>
              <a:defRPr sz="1600">
                <a:solidFill>
                  <a:schemeClr val="tx2">
                    <a:alpha val="99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3" name="Title Placeholder 1"/>
          <p:cNvSpPr>
            <a:spLocks noGrp="1"/>
          </p:cNvSpPr>
          <p:nvPr>
            <p:ph type="title"/>
          </p:nvPr>
        </p:nvSpPr>
        <p:spPr>
          <a:xfrm>
            <a:off x="523875" y="228601"/>
            <a:ext cx="11234738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-27082" y="1395675"/>
            <a:ext cx="272716" cy="1277320"/>
          </a:xfrm>
          <a:prstGeom prst="rect">
            <a:avLst/>
          </a:prstGeom>
          <a:solidFill>
            <a:srgbClr val="DBBF0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-27077" y="2791350"/>
            <a:ext cx="272713" cy="26941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 descr="http://www.geemap.stat.uiowa.edu/University_of_Iowa_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9301" y="6057054"/>
            <a:ext cx="1260402" cy="74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22" y="6519446"/>
            <a:ext cx="5404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200E0EC-430F-439A-9E0E-ED94019F5041}" type="slidenum">
              <a:rPr lang="en-US" sz="1600" b="0" smtClean="0"/>
              <a:pPr/>
              <a:t>‹#›</a:t>
            </a:fld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411265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2" y="6519446"/>
            <a:ext cx="5404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200E0EC-430F-439A-9E0E-ED94019F5041}" type="slidenum">
              <a:rPr lang="en-US" sz="1600" b="1" smtClean="0"/>
              <a:pPr/>
              <a:t>‹#›</a:t>
            </a:fld>
            <a:endParaRPr lang="en-US" sz="1600" b="1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22" y="6519446"/>
            <a:ext cx="5404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200E0EC-430F-439A-9E0E-ED94019F5041}" type="slidenum">
              <a:rPr lang="en-US" sz="1600" b="0" smtClean="0"/>
              <a:pPr/>
              <a:t>‹#›</a:t>
            </a:fld>
            <a:endParaRPr lang="en-US" sz="1600" b="0" dirty="0"/>
          </a:p>
        </p:txBody>
      </p:sp>
      <p:pic>
        <p:nvPicPr>
          <p:cNvPr id="4" name="Picture 2" descr="http://www.geemap.stat.uiowa.edu/University_of_Iowa_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9301" y="6057054"/>
            <a:ext cx="1260402" cy="74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8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868" y="230188"/>
            <a:ext cx="1117309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7868" y="1411552"/>
            <a:ext cx="11173090" cy="5015127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800"/>
            </a:lvl1pPr>
            <a:lvl2pPr>
              <a:lnSpc>
                <a:spcPct val="90000"/>
              </a:lnSpc>
              <a:defRPr sz="2400"/>
            </a:lvl2pPr>
            <a:lvl3pPr>
              <a:lnSpc>
                <a:spcPct val="90000"/>
              </a:lnSpc>
              <a:defRPr sz="2000"/>
            </a:lvl3pPr>
            <a:lvl4pPr>
              <a:lnSpc>
                <a:spcPct val="90000"/>
              </a:lnSpc>
              <a:defRPr sz="2000"/>
            </a:lvl4pPr>
            <a:lvl5pPr>
              <a:lnSpc>
                <a:spcPct val="90000"/>
              </a:lnSpc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2" y="6519446"/>
            <a:ext cx="5404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200E0EC-430F-439A-9E0E-ED94019F5041}" type="slidenum">
              <a:rPr lang="en-US" sz="1600" b="0" smtClean="0"/>
              <a:pPr/>
              <a:t>‹#›</a:t>
            </a:fld>
            <a:endParaRPr lang="en-US" sz="1600" b="0" dirty="0"/>
          </a:p>
        </p:txBody>
      </p:sp>
      <p:pic>
        <p:nvPicPr>
          <p:cNvPr id="5" name="Picture 2" descr="http://www.geemap.stat.uiowa.edu/University_of_Iowa_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9301" y="6057054"/>
            <a:ext cx="1260402" cy="74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50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 userDrawn="1"/>
        </p:nvSpPr>
        <p:spPr>
          <a:xfrm>
            <a:off x="0" y="3048000"/>
            <a:ext cx="12188825" cy="1143000"/>
          </a:xfrm>
          <a:prstGeom prst="rect">
            <a:avLst/>
          </a:prstGeom>
          <a:solidFill>
            <a:srgbClr val="DBBF01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330121" y="1586400"/>
            <a:ext cx="9649486" cy="498598"/>
          </a:xfrm>
          <a:noFill/>
        </p:spPr>
        <p:txBody>
          <a:bodyPr vert="horz"/>
          <a:lstStyle>
            <a:lvl1pPr algn="l">
              <a:defRPr sz="3600" b="0" cap="none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304721" y="4706112"/>
            <a:ext cx="9243192" cy="45008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>
              <a:buNone/>
              <a:defRPr sz="2000" b="0">
                <a:solidFill>
                  <a:schemeClr val="accent4">
                    <a:shade val="50000"/>
                  </a:schemeClr>
                </a:solidFill>
                <a:latin typeface="+mn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/>
              <a:t>Click to add author information</a:t>
            </a:r>
          </a:p>
        </p:txBody>
      </p:sp>
      <p:sp>
        <p:nvSpPr>
          <p:cNvPr id="8" name="Rectangle 10"/>
          <p:cNvSpPr/>
          <p:nvPr userDrawn="1"/>
        </p:nvSpPr>
        <p:spPr>
          <a:xfrm>
            <a:off x="0" y="0"/>
            <a:ext cx="12188825" cy="35052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19119" y="4191000"/>
            <a:ext cx="12188825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pic>
        <p:nvPicPr>
          <p:cNvPr id="11" name="Picture 2" descr="http://www.geemap.stat.uiowa.edu/University_of_Iowa_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6536" y="5037991"/>
            <a:ext cx="2973167" cy="176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40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13777" y="287789"/>
            <a:ext cx="10969943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2" y="6519446"/>
            <a:ext cx="5404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200E0EC-430F-439A-9E0E-ED94019F5041}" type="slidenum">
              <a:rPr lang="en-US" sz="1600" smtClean="0">
                <a:solidFill>
                  <a:srgbClr val="000000"/>
                </a:solidFill>
              </a:rPr>
              <a:pPr/>
              <a:t>‹#›</a:t>
            </a:fld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5" name="Picture 2" descr="http://www.geemap.stat.uiowa.edu/University_of_Iowa_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9301" y="6057054"/>
            <a:ext cx="1260402" cy="74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98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294" y="1371600"/>
            <a:ext cx="5586545" cy="4953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371600"/>
            <a:ext cx="5586545" cy="4953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44766" y="6553200"/>
            <a:ext cx="2844059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7E18C-2ED5-43C2-8742-9184E3CE5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4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 Color 1 Layout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Microsoft logo and taglin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120742" y="6307016"/>
            <a:ext cx="1869648" cy="3144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12764" y="1768475"/>
            <a:ext cx="11228440" cy="9140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i="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</a:defRPr>
            </a:lvl1pPr>
          </a:lstStyle>
          <a:p>
            <a:pPr lvl="0"/>
            <a:r>
              <a:rPr lang="en-US" dirty="0"/>
              <a:t>Click to edit title style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12764" y="2878514"/>
            <a:ext cx="7513637" cy="4431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200" kern="1200" spc="-100" baseline="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</a:lstStyle>
          <a:p>
            <a:pPr marL="0" lv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</a:pPr>
            <a:r>
              <a:rPr lang="en-US"/>
              <a:t>Subtitle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12764" y="6307017"/>
            <a:ext cx="9312556" cy="314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kern="1200" spc="0" baseline="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</a:pPr>
            <a:r>
              <a:rPr lang="en-US" dirty="0"/>
              <a:t>Speaker Title</a:t>
            </a:r>
          </a:p>
        </p:txBody>
      </p:sp>
    </p:spTree>
    <p:extLst>
      <p:ext uri="{BB962C8B-B14F-4D97-AF65-F5344CB8AC3E}">
        <p14:creationId xmlns:p14="http://schemas.microsoft.com/office/powerpoint/2010/main" val="425355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Color 1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12764" y="1768475"/>
            <a:ext cx="11228440" cy="9140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i="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</a:defRPr>
            </a:lvl1pPr>
          </a:lstStyle>
          <a:p>
            <a:pPr lvl="0"/>
            <a:r>
              <a:rPr lang="en-US" dirty="0"/>
              <a:t>Click to edit title style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12764" y="2878514"/>
            <a:ext cx="7513637" cy="4431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200" kern="1200" spc="-100" baseline="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</a:lstStyle>
          <a:p>
            <a:pPr marL="0" lv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</a:pPr>
            <a:r>
              <a:rPr lang="en-US"/>
              <a:t>Subtitle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12764" y="6307017"/>
            <a:ext cx="9312556" cy="314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kern="1200" spc="0" baseline="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</a:pPr>
            <a:r>
              <a:rPr lang="en-US" dirty="0"/>
              <a:t>Speaker Title</a:t>
            </a:r>
          </a:p>
        </p:txBody>
      </p:sp>
    </p:spTree>
    <p:extLst>
      <p:ext uri="{BB962C8B-B14F-4D97-AF65-F5344CB8AC3E}">
        <p14:creationId xmlns:p14="http://schemas.microsoft.com/office/powerpoint/2010/main" val="256022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lor 1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Microsoft logo and taglin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120742" y="6307016"/>
            <a:ext cx="1869648" cy="3144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12764" y="1768475"/>
            <a:ext cx="11228440" cy="9140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i="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</a:defRPr>
            </a:lvl1pPr>
          </a:lstStyle>
          <a:p>
            <a:pPr lvl="0"/>
            <a:r>
              <a:rPr lang="en-US" dirty="0"/>
              <a:t>Click to edit title style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12764" y="2878514"/>
            <a:ext cx="7513637" cy="4431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200" kern="1200" spc="-100" baseline="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</a:lstStyle>
          <a:p>
            <a:pPr marL="0" lv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</a:pPr>
            <a:r>
              <a:rPr lang="en-US"/>
              <a:t>Subtitle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12764" y="6307017"/>
            <a:ext cx="9312556" cy="314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kern="1200" spc="0" baseline="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</a:pPr>
            <a:r>
              <a:rPr lang="en-US" dirty="0"/>
              <a:t>Speaker Title</a:t>
            </a:r>
          </a:p>
        </p:txBody>
      </p:sp>
    </p:spTree>
    <p:extLst>
      <p:ext uri="{BB962C8B-B14F-4D97-AF65-F5344CB8AC3E}">
        <p14:creationId xmlns:p14="http://schemas.microsoft.com/office/powerpoint/2010/main" val="371870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14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Color 1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crosoft logo and taglin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120742" y="6307016"/>
            <a:ext cx="1869648" cy="3144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12764" y="1768475"/>
            <a:ext cx="11228440" cy="9140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i="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</a:defRPr>
            </a:lvl1pPr>
          </a:lstStyle>
          <a:p>
            <a:pPr lvl="0"/>
            <a:r>
              <a:rPr lang="en-US" dirty="0"/>
              <a:t>Click to edit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12764" y="2878514"/>
            <a:ext cx="7513637" cy="4431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200" kern="1200" spc="-100" baseline="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</a:lstStyle>
          <a:p>
            <a:pPr marL="0" lv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</a:pPr>
            <a:r>
              <a:rPr lang="en-US"/>
              <a:t>Subtitle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12764" y="6307017"/>
            <a:ext cx="9312556" cy="314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kern="1200" spc="0" baseline="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</a:pPr>
            <a:r>
              <a:rPr lang="en-US" dirty="0"/>
              <a:t>Speaker Title</a:t>
            </a:r>
          </a:p>
        </p:txBody>
      </p:sp>
    </p:spTree>
    <p:extLst>
      <p:ext uri="{BB962C8B-B14F-4D97-AF65-F5344CB8AC3E}">
        <p14:creationId xmlns:p14="http://schemas.microsoft.com/office/powerpoint/2010/main" val="83656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 Color 1 Layout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Microsoft logo and taglin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120742" y="6307016"/>
            <a:ext cx="1869648" cy="314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484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Color 1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crosoft logo and taglin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120742" y="6307016"/>
            <a:ext cx="1869648" cy="314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65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Color 1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Microsoft logo and taglin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120742" y="6307016"/>
            <a:ext cx="1869648" cy="314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538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 Color 1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crosoft logo and taglin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120742" y="6307016"/>
            <a:ext cx="1869648" cy="314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818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nimated Title Slide- 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87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45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193800"/>
            <a:ext cx="10969943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900"/>
            </a:lvl2pPr>
            <a:lvl3pPr marL="1096675">
              <a:defRPr sz="2700"/>
            </a:lvl3pPr>
            <a:lvl4pPr marL="1521043" indent="-302523">
              <a:defRPr sz="21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8014" y="422701"/>
            <a:ext cx="10972799" cy="6647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4" y="6447635"/>
            <a:ext cx="5404479" cy="415476"/>
          </a:xfrm>
          <a:prstGeom prst="rect">
            <a:avLst/>
          </a:prstGeom>
          <a:noFill/>
        </p:spPr>
        <p:txBody>
          <a:bodyPr wrap="square" lIns="121851" tIns="60925" rIns="121851" bIns="60925" rtlCol="0">
            <a:spAutoFit/>
          </a:bodyPr>
          <a:lstStyle/>
          <a:p>
            <a:pPr defTabSz="1218531"/>
            <a:fld id="{A200E0EC-430F-439A-9E0E-ED94019F5041}" type="slidenum">
              <a:rPr lang="en-US" sz="1900" smtClean="0">
                <a:solidFill>
                  <a:schemeClr val="tx1"/>
                </a:solidFill>
              </a:rPr>
              <a:pPr defTabSz="1218531"/>
              <a:t>‹#›</a:t>
            </a:fld>
            <a:endParaRPr lang="en-US" sz="1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05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422701"/>
            <a:ext cx="10972799" cy="664797"/>
          </a:xfrm>
          <a:prstGeom prst="rect">
            <a:avLst/>
          </a:prstGeom>
        </p:spPr>
        <p:txBody>
          <a:bodyPr/>
          <a:lstStyle>
            <a:lvl1pPr>
              <a:defRPr sz="4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982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8014" y="422701"/>
            <a:ext cx="10972799" cy="664797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1188" y="1449390"/>
            <a:ext cx="10972800" cy="209288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gradFill>
                  <a:gsLst>
                    <a:gs pos="86250">
                      <a:srgbClr val="0071BC"/>
                    </a:gs>
                    <a:gs pos="72500">
                      <a:srgbClr val="0071BC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18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4" y="1393359"/>
            <a:ext cx="11395074" cy="4751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400">
                <a:solidFill>
                  <a:srgbClr val="3F3F3F"/>
                </a:solidFill>
                <a:latin typeface="+mn-lt"/>
              </a:defRPr>
            </a:lvl1pPr>
            <a:lvl2pPr marL="233363" indent="-233363">
              <a:buFont typeface="Arial" pitchFamily="34" charset="0"/>
              <a:buChar char="•"/>
              <a:defRPr sz="2000">
                <a:solidFill>
                  <a:schemeClr val="tx2">
                    <a:alpha val="99000"/>
                  </a:schemeClr>
                </a:solidFill>
                <a:latin typeface="+mn-lt"/>
              </a:defRPr>
            </a:lvl2pPr>
            <a:lvl3pPr marL="466725" indent="-233363">
              <a:buFont typeface="Arial" pitchFamily="34" charset="0"/>
              <a:buChar char="•"/>
              <a:defRPr sz="1800">
                <a:solidFill>
                  <a:schemeClr val="tx2">
                    <a:alpha val="99000"/>
                  </a:schemeClr>
                </a:solidFill>
                <a:latin typeface="+mn-lt"/>
              </a:defRPr>
            </a:lvl3pPr>
            <a:lvl4pPr marL="681038" indent="-214313">
              <a:buFont typeface="Arial" pitchFamily="34" charset="0"/>
              <a:buChar char="•"/>
              <a:defRPr sz="1600">
                <a:solidFill>
                  <a:schemeClr val="tx2">
                    <a:alpha val="99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23875" y="228601"/>
            <a:ext cx="11234738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2" descr="http://www.geemap.stat.uiowa.edu/University_of_Iowa_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9300" y="6057054"/>
            <a:ext cx="1260403" cy="74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 bwMode="auto">
          <a:xfrm>
            <a:off x="-27081" y="1395675"/>
            <a:ext cx="272716" cy="1277320"/>
          </a:xfrm>
          <a:prstGeom prst="rect">
            <a:avLst/>
          </a:prstGeom>
          <a:solidFill>
            <a:srgbClr val="512888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-27079" y="2791350"/>
            <a:ext cx="272713" cy="2694124"/>
          </a:xfrm>
          <a:prstGeom prst="rect">
            <a:avLst/>
          </a:prstGeom>
          <a:solidFill>
            <a:srgbClr val="A7A7A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87930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13777" y="287789"/>
            <a:ext cx="10969943" cy="664797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297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background for sections heading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8014" y="3024190"/>
            <a:ext cx="10972799" cy="830997"/>
          </a:xfrm>
          <a:prstGeom prst="rect">
            <a:avLst/>
          </a:prstGeom>
        </p:spPr>
        <p:txBody>
          <a:bodyPr/>
          <a:lstStyle>
            <a:lvl1pPr>
              <a:defRPr lang="en-US" sz="6000" b="0" kern="1200" cap="none" spc="-300" baseline="0" dirty="0">
                <a:ln w="3175">
                  <a:noFill/>
                </a:ln>
                <a:gradFill flip="none" rotWithShape="1">
                  <a:gsLst>
                    <a:gs pos="7500">
                      <a:srgbClr val="FFFFFF"/>
                    </a:gs>
                    <a:gs pos="15417">
                      <a:srgbClr val="FFFFFF"/>
                    </a:gs>
                  </a:gsLst>
                  <a:lin ang="5400000" scaled="0"/>
                  <a:tileRect/>
                </a:gradFill>
                <a:effectLst/>
                <a:latin typeface="Segoe UI Light" pitchFamily="34" charset="0"/>
                <a:ea typeface="+mn-ea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972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8014" y="422701"/>
            <a:ext cx="10972799" cy="664797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1188" y="1449389"/>
            <a:ext cx="109728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17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4" y="1393359"/>
            <a:ext cx="11395074" cy="4751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400">
                <a:solidFill>
                  <a:schemeClr val="accent2">
                    <a:alpha val="99000"/>
                  </a:schemeClr>
                </a:solidFill>
                <a:latin typeface="+mn-lt"/>
              </a:defRPr>
            </a:lvl1pPr>
            <a:lvl2pPr marL="233363" indent="-233363">
              <a:buFont typeface="Arial" pitchFamily="34" charset="0"/>
              <a:buChar char="•"/>
              <a:defRPr sz="2000">
                <a:solidFill>
                  <a:schemeClr val="tx2">
                    <a:alpha val="99000"/>
                  </a:schemeClr>
                </a:solidFill>
                <a:latin typeface="+mn-lt"/>
              </a:defRPr>
            </a:lvl2pPr>
            <a:lvl3pPr marL="466725" indent="-233363">
              <a:buFont typeface="Arial" pitchFamily="34" charset="0"/>
              <a:buChar char="•"/>
              <a:defRPr sz="1800">
                <a:solidFill>
                  <a:schemeClr val="tx2">
                    <a:alpha val="99000"/>
                  </a:schemeClr>
                </a:solidFill>
                <a:latin typeface="+mn-lt"/>
              </a:defRPr>
            </a:lvl3pPr>
            <a:lvl4pPr marL="681038" indent="-214313">
              <a:buFont typeface="Arial" pitchFamily="34" charset="0"/>
              <a:buChar char="•"/>
              <a:defRPr sz="1600">
                <a:solidFill>
                  <a:schemeClr val="tx2">
                    <a:alpha val="99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23875" y="228602"/>
            <a:ext cx="11234738" cy="7478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872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23875" y="228602"/>
            <a:ext cx="11234738" cy="7478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939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294" y="152400"/>
            <a:ext cx="11376237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294" y="1371600"/>
            <a:ext cx="5586545" cy="4953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371600"/>
            <a:ext cx="5586545" cy="4953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344766" y="6553200"/>
            <a:ext cx="2844059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A80291F-7AC5-4FE8-B05F-451F59B28B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3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23875" y="228601"/>
            <a:ext cx="11234738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272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4" y="1393359"/>
            <a:ext cx="11395074" cy="4751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400">
                <a:solidFill>
                  <a:srgbClr val="D19B15">
                    <a:alpha val="99000"/>
                  </a:srgbClr>
                </a:solidFill>
                <a:latin typeface="+mn-lt"/>
              </a:defRPr>
            </a:lvl1pPr>
            <a:lvl2pPr marL="233363" indent="-233363">
              <a:buFont typeface="Arial" pitchFamily="34" charset="0"/>
              <a:buChar char="•"/>
              <a:defRPr sz="2000">
                <a:solidFill>
                  <a:schemeClr val="tx2">
                    <a:alpha val="99000"/>
                  </a:schemeClr>
                </a:solidFill>
                <a:latin typeface="+mn-lt"/>
              </a:defRPr>
            </a:lvl2pPr>
            <a:lvl3pPr marL="466725" indent="-233363">
              <a:buFont typeface="Arial" pitchFamily="34" charset="0"/>
              <a:buChar char="•"/>
              <a:defRPr sz="1800">
                <a:solidFill>
                  <a:schemeClr val="tx2">
                    <a:alpha val="99000"/>
                  </a:schemeClr>
                </a:solidFill>
                <a:latin typeface="+mn-lt"/>
              </a:defRPr>
            </a:lvl3pPr>
            <a:lvl4pPr marL="681038" indent="-214313">
              <a:buFont typeface="Arial" pitchFamily="34" charset="0"/>
              <a:buChar char="•"/>
              <a:defRPr sz="1600">
                <a:solidFill>
                  <a:schemeClr val="tx2">
                    <a:alpha val="99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23875" y="228601"/>
            <a:ext cx="11234738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568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5" y="1393359"/>
            <a:ext cx="5516180" cy="4751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400">
                <a:solidFill>
                  <a:srgbClr val="D09E00">
                    <a:alpha val="99000"/>
                  </a:srgbClr>
                </a:solidFill>
                <a:latin typeface="+mn-lt"/>
              </a:defRPr>
            </a:lvl1pPr>
            <a:lvl2pPr marL="233363" indent="-233363">
              <a:buFont typeface="Arial" pitchFamily="34" charset="0"/>
              <a:buChar char="•"/>
              <a:defRPr sz="2000">
                <a:solidFill>
                  <a:schemeClr val="tx2">
                    <a:alpha val="99000"/>
                  </a:schemeClr>
                </a:solidFill>
                <a:latin typeface="+mn-lt"/>
              </a:defRPr>
            </a:lvl2pPr>
            <a:lvl3pPr marL="466725" indent="-233363">
              <a:buFont typeface="Arial" pitchFamily="34" charset="0"/>
              <a:buChar char="•"/>
              <a:defRPr sz="1800">
                <a:solidFill>
                  <a:schemeClr val="tx2">
                    <a:alpha val="99000"/>
                  </a:schemeClr>
                </a:solidFill>
                <a:latin typeface="+mn-lt"/>
              </a:defRPr>
            </a:lvl3pPr>
            <a:lvl4pPr marL="681038" indent="-214313">
              <a:buFont typeface="Arial" pitchFamily="34" charset="0"/>
              <a:buChar char="•"/>
              <a:defRPr sz="1600">
                <a:solidFill>
                  <a:schemeClr val="tx2">
                    <a:alpha val="99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0" name="Content Placeholder 2"/>
          <p:cNvSpPr>
            <a:spLocks noGrp="1"/>
          </p:cNvSpPr>
          <p:nvPr>
            <p:ph idx="10"/>
          </p:nvPr>
        </p:nvSpPr>
        <p:spPr>
          <a:xfrm>
            <a:off x="6157168" y="1393359"/>
            <a:ext cx="5601446" cy="4751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400">
                <a:solidFill>
                  <a:srgbClr val="D09E00">
                    <a:alpha val="99000"/>
                  </a:srgbClr>
                </a:solidFill>
                <a:latin typeface="+mn-lt"/>
              </a:defRPr>
            </a:lvl1pPr>
            <a:lvl2pPr marL="233363" indent="-233363">
              <a:buFont typeface="Arial" pitchFamily="34" charset="0"/>
              <a:buChar char="•"/>
              <a:defRPr sz="2000">
                <a:solidFill>
                  <a:schemeClr val="accent4">
                    <a:alpha val="99000"/>
                  </a:schemeClr>
                </a:solidFill>
                <a:latin typeface="+mn-lt"/>
              </a:defRPr>
            </a:lvl2pPr>
            <a:lvl3pPr marL="466725" indent="-233363">
              <a:buFont typeface="Arial" pitchFamily="34" charset="0"/>
              <a:buChar char="•"/>
              <a:defRPr sz="1800">
                <a:solidFill>
                  <a:schemeClr val="tx2">
                    <a:alpha val="99000"/>
                  </a:schemeClr>
                </a:solidFill>
                <a:latin typeface="+mn-lt"/>
              </a:defRPr>
            </a:lvl3pPr>
            <a:lvl4pPr marL="681038" indent="-214313">
              <a:buFont typeface="Arial" pitchFamily="34" charset="0"/>
              <a:buChar char="•"/>
              <a:defRPr sz="1600">
                <a:solidFill>
                  <a:schemeClr val="tx2">
                    <a:alpha val="99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3" name="Title Placeholder 1"/>
          <p:cNvSpPr>
            <a:spLocks noGrp="1"/>
          </p:cNvSpPr>
          <p:nvPr>
            <p:ph type="title"/>
          </p:nvPr>
        </p:nvSpPr>
        <p:spPr>
          <a:xfrm>
            <a:off x="523875" y="228601"/>
            <a:ext cx="11234738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667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55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23875" y="228607"/>
            <a:ext cx="11234738" cy="62068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2" descr="http://www.geemap.stat.uiowa.edu/University_of_Iowa_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9301" y="6057055"/>
            <a:ext cx="1260402" cy="749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 bwMode="auto">
          <a:xfrm>
            <a:off x="-27081" y="1395675"/>
            <a:ext cx="272716" cy="1277320"/>
          </a:xfrm>
          <a:prstGeom prst="rect">
            <a:avLst/>
          </a:prstGeom>
          <a:solidFill>
            <a:srgbClr val="CC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-27079" y="2791350"/>
            <a:ext cx="272713" cy="26941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6486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4" y="1393359"/>
            <a:ext cx="11395074" cy="4751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400">
                <a:solidFill>
                  <a:srgbClr val="3F3F3F"/>
                </a:solidFill>
                <a:latin typeface="+mn-lt"/>
              </a:defRPr>
            </a:lvl1pPr>
            <a:lvl2pPr marL="233275" indent="-233275">
              <a:buFont typeface="Arial" pitchFamily="34" charset="0"/>
              <a:buChar char="•"/>
              <a:defRPr sz="2000">
                <a:solidFill>
                  <a:schemeClr val="tx2">
                    <a:alpha val="99000"/>
                  </a:schemeClr>
                </a:solidFill>
                <a:latin typeface="+mn-lt"/>
              </a:defRPr>
            </a:lvl2pPr>
            <a:lvl3pPr marL="466545" indent="-233275">
              <a:buFont typeface="Arial" pitchFamily="34" charset="0"/>
              <a:buChar char="•"/>
              <a:defRPr sz="1900">
                <a:solidFill>
                  <a:schemeClr val="tx2">
                    <a:alpha val="99000"/>
                  </a:schemeClr>
                </a:solidFill>
                <a:latin typeface="+mn-lt"/>
              </a:defRPr>
            </a:lvl3pPr>
            <a:lvl4pPr marL="680786" indent="-214231">
              <a:buFont typeface="Arial" pitchFamily="34" charset="0"/>
              <a:buChar char="•"/>
              <a:defRPr sz="1600">
                <a:solidFill>
                  <a:schemeClr val="tx2">
                    <a:alpha val="99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23875" y="228607"/>
            <a:ext cx="11234738" cy="62068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45635" y="6616703"/>
            <a:ext cx="0" cy="292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>
              <a:gradFill>
                <a:gsLst>
                  <a:gs pos="417">
                    <a:srgbClr val="000000"/>
                  </a:gs>
                  <a:gs pos="100000">
                    <a:srgbClr val="000000"/>
                  </a:gs>
                </a:gsLst>
                <a:lin ang="5400000" scaled="0"/>
              </a:gradFill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-27081" y="1395675"/>
            <a:ext cx="272716" cy="1277320"/>
          </a:xfrm>
          <a:prstGeom prst="rect">
            <a:avLst/>
          </a:prstGeom>
          <a:solidFill>
            <a:srgbClr val="CC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-27079" y="2791350"/>
            <a:ext cx="272713" cy="26941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7170" y="6261062"/>
            <a:ext cx="1847273" cy="56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2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theme" Target="../theme/theme10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7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3875" y="228607"/>
            <a:ext cx="11234738" cy="62068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86" r:id="rId2"/>
    <p:sldLayoutId id="2147483789" r:id="rId3"/>
    <p:sldLayoutId id="2147483790" r:id="rId4"/>
    <p:sldLayoutId id="214748385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021" rtl="0" eaLnBrk="1" latinLnBrk="0" hangingPunct="1">
        <a:lnSpc>
          <a:spcPct val="90000"/>
        </a:lnSpc>
        <a:spcBef>
          <a:spcPct val="0"/>
        </a:spcBef>
        <a:buNone/>
        <a:defRPr lang="en-US" sz="4400" b="0" kern="1200" cap="none" spc="-151" dirty="0">
          <a:ln w="3175">
            <a:noFill/>
          </a:ln>
          <a:solidFill>
            <a:schemeClr val="tx2">
              <a:alpha val="99000"/>
            </a:schemeClr>
          </a:solidFill>
          <a:effectLst/>
          <a:latin typeface="+mj-lt"/>
          <a:ea typeface="+mn-ea"/>
          <a:cs typeface="Arial" charset="0"/>
        </a:defRPr>
      </a:lvl1pPr>
    </p:titleStyle>
    <p:bodyStyle>
      <a:lvl1pPr marL="0" indent="0" algn="l" defTabSz="914021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1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1pPr>
      <a:lvl2pPr marL="384810" indent="-7937" algn="l" defTabSz="914021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2pPr>
      <a:lvl3pPr marL="761683" indent="-7937" algn="l" defTabSz="914021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3pPr>
      <a:lvl4pPr marL="1093601" indent="7937" algn="l" defTabSz="914021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4pPr>
      <a:lvl5pPr marL="1425509" indent="0" algn="l" defTabSz="914021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5pPr>
      <a:lvl6pPr marL="2513563" indent="-228507" algn="l" defTabSz="9140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65" indent="-228507" algn="l" defTabSz="9140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79" indent="-228507" algn="l" defTabSz="9140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87" indent="-228507" algn="l" defTabSz="9140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5" algn="l" defTabSz="9140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1" algn="l" defTabSz="9140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29" algn="l" defTabSz="9140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3" algn="l" defTabSz="9140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45" algn="l" defTabSz="9140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61" algn="l" defTabSz="9140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84" algn="l" defTabSz="9140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81588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  <p:sldLayoutId id="2147483873" r:id="rId17"/>
    <p:sldLayoutId id="2147483874" r:id="rId18"/>
    <p:sldLayoutId id="2147483875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5400" b="0" kern="1200" cap="none" spc="-100" baseline="0" dirty="0" smtClean="0">
          <a:ln w="3175">
            <a:noFill/>
          </a:ln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lin ang="5400000" scaled="0"/>
            <a:tileRect/>
          </a:gradFill>
          <a:effectLst/>
          <a:latin typeface="Segoe UI Light" pitchFamily="34" charset="0"/>
          <a:ea typeface="+mn-ea"/>
          <a:cs typeface="Arial" charset="0"/>
        </a:defRPr>
      </a:lvl1pPr>
    </p:titleStyle>
    <p:bodyStyle>
      <a:lvl1pPr marL="346075" indent="-346075" algn="l" defTabSz="914363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3200" kern="1200">
          <a:gradFill>
            <a:gsLst>
              <a:gs pos="0">
                <a:schemeClr val="tx1">
                  <a:lumMod val="75000"/>
                  <a:lumOff val="2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630238" indent="-284163" algn="l" defTabSz="914363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630238" algn="l"/>
        </a:tabLst>
        <a:defRPr sz="2800" kern="1200">
          <a:gradFill>
            <a:gsLst>
              <a:gs pos="0">
                <a:schemeClr val="tx1">
                  <a:lumMod val="75000"/>
                  <a:lumOff val="2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914400" indent="-284163" algn="l" defTabSz="914363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2400" kern="1200">
          <a:gradFill>
            <a:gsLst>
              <a:gs pos="0">
                <a:schemeClr val="tx1">
                  <a:lumMod val="75000"/>
                  <a:lumOff val="2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482725" indent="-223838" algn="l" defTabSz="914363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914400" algn="l"/>
        </a:tabLst>
        <a:defRPr sz="2000" kern="1200">
          <a:gradFill>
            <a:gsLst>
              <a:gs pos="0">
                <a:schemeClr val="tx1">
                  <a:lumMod val="75000"/>
                  <a:lumOff val="2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712913" indent="-230188" algn="l" defTabSz="914363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2000" kern="1200">
          <a:gradFill>
            <a:gsLst>
              <a:gs pos="0">
                <a:schemeClr val="tx1">
                  <a:lumMod val="75000"/>
                  <a:lumOff val="2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3875" y="228601"/>
            <a:ext cx="11234738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958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400" b="0" kern="1200" cap="none" spc="-150" dirty="0">
          <a:ln w="3175">
            <a:noFill/>
          </a:ln>
          <a:solidFill>
            <a:schemeClr val="tx2">
              <a:alpha val="99000"/>
            </a:schemeClr>
          </a:solidFill>
          <a:effectLst/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3875" y="228607"/>
            <a:ext cx="11234738" cy="62068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photo-1427501482951-3da9b725be23.jpe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267883"/>
            <a:ext cx="12188825" cy="812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0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836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021" rtl="0" eaLnBrk="1" latinLnBrk="0" hangingPunct="1">
        <a:lnSpc>
          <a:spcPct val="90000"/>
        </a:lnSpc>
        <a:spcBef>
          <a:spcPct val="0"/>
        </a:spcBef>
        <a:buNone/>
        <a:defRPr lang="en-US" sz="4400" b="0" kern="1200" cap="none" spc="-151" dirty="0">
          <a:ln w="3175">
            <a:noFill/>
          </a:ln>
          <a:solidFill>
            <a:schemeClr val="tx2">
              <a:alpha val="99000"/>
            </a:schemeClr>
          </a:solidFill>
          <a:effectLst/>
          <a:latin typeface="+mj-lt"/>
          <a:ea typeface="+mn-ea"/>
          <a:cs typeface="Arial" charset="0"/>
        </a:defRPr>
      </a:lvl1pPr>
    </p:titleStyle>
    <p:bodyStyle>
      <a:lvl1pPr marL="0" indent="0" algn="l" defTabSz="914021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1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1pPr>
      <a:lvl2pPr marL="384810" indent="-7937" algn="l" defTabSz="914021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2pPr>
      <a:lvl3pPr marL="761683" indent="-7937" algn="l" defTabSz="914021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3pPr>
      <a:lvl4pPr marL="1093601" indent="7937" algn="l" defTabSz="914021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4pPr>
      <a:lvl5pPr marL="1425509" indent="0" algn="l" defTabSz="914021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5pPr>
      <a:lvl6pPr marL="2513563" indent="-228507" algn="l" defTabSz="9140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65" indent="-228507" algn="l" defTabSz="9140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79" indent="-228507" algn="l" defTabSz="9140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87" indent="-228507" algn="l" defTabSz="9140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5" algn="l" defTabSz="9140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1" algn="l" defTabSz="9140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29" algn="l" defTabSz="9140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3" algn="l" defTabSz="9140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45" algn="l" defTabSz="9140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61" algn="l" defTabSz="9140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84" algn="l" defTabSz="9140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3875" y="228607"/>
            <a:ext cx="11234738" cy="62068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638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8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021" rtl="0" eaLnBrk="1" latinLnBrk="0" hangingPunct="1">
        <a:lnSpc>
          <a:spcPct val="90000"/>
        </a:lnSpc>
        <a:spcBef>
          <a:spcPct val="0"/>
        </a:spcBef>
        <a:buNone/>
        <a:defRPr lang="en-US" sz="4400" b="0" kern="1200" cap="none" spc="-151" dirty="0">
          <a:ln w="3175">
            <a:noFill/>
          </a:ln>
          <a:solidFill>
            <a:schemeClr val="tx2">
              <a:alpha val="99000"/>
            </a:schemeClr>
          </a:solidFill>
          <a:effectLst/>
          <a:latin typeface="+mj-lt"/>
          <a:ea typeface="+mn-ea"/>
          <a:cs typeface="Arial" charset="0"/>
        </a:defRPr>
      </a:lvl1pPr>
    </p:titleStyle>
    <p:bodyStyle>
      <a:lvl1pPr marL="0" indent="0" algn="l" defTabSz="914021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1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1pPr>
      <a:lvl2pPr marL="384810" indent="-7937" algn="l" defTabSz="914021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2pPr>
      <a:lvl3pPr marL="761683" indent="-7937" algn="l" defTabSz="914021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3pPr>
      <a:lvl4pPr marL="1093601" indent="7937" algn="l" defTabSz="914021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4pPr>
      <a:lvl5pPr marL="1425509" indent="0" algn="l" defTabSz="914021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5pPr>
      <a:lvl6pPr marL="2513563" indent="-228507" algn="l" defTabSz="9140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65" indent="-228507" algn="l" defTabSz="9140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79" indent="-228507" algn="l" defTabSz="9140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87" indent="-228507" algn="l" defTabSz="9140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5" algn="l" defTabSz="9140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1" algn="l" defTabSz="9140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29" algn="l" defTabSz="9140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3" algn="l" defTabSz="9140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45" algn="l" defTabSz="9140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61" algn="l" defTabSz="9140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84" algn="l" defTabSz="9140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3875" y="228600"/>
            <a:ext cx="11234738" cy="6096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964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lang="en-US" sz="4400" kern="1200" spc="-150" dirty="0">
          <a:ln w="3175">
            <a:noFill/>
          </a:ln>
          <a:solidFill>
            <a:srgbClr val="3F3F3F"/>
          </a:solidFill>
          <a:latin typeface="+mj-lt"/>
          <a:ea typeface="+mn-ea"/>
          <a:cs typeface="Arial" charset="0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F3F3F"/>
          </a:solidFill>
          <a:latin typeface="Segoe UI Light" pitchFamily="34" charset="0"/>
          <a:cs typeface="Arial" charset="0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F3F3F"/>
          </a:solidFill>
          <a:latin typeface="Segoe UI Light" pitchFamily="34" charset="0"/>
          <a:cs typeface="Arial" charset="0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F3F3F"/>
          </a:solidFill>
          <a:latin typeface="Segoe UI Light" pitchFamily="34" charset="0"/>
          <a:cs typeface="Arial" charset="0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F3F3F"/>
          </a:solidFill>
          <a:latin typeface="Segoe UI Light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F3F3F"/>
          </a:solidFill>
          <a:latin typeface="Segoe UI Light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F3F3F"/>
          </a:solidFill>
          <a:latin typeface="Segoe UI Light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F3F3F"/>
          </a:solidFill>
          <a:latin typeface="Segoe UI Light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F3F3F"/>
          </a:solidFill>
          <a:latin typeface="Segoe UI Light" pitchFamily="34" charset="0"/>
          <a:cs typeface="Arial" charset="0"/>
        </a:defRPr>
      </a:lvl9pPr>
    </p:titleStyle>
    <p:bodyStyle>
      <a:lvl1pPr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00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1pPr>
      <a:lvl2pPr marL="384175" indent="-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2pPr>
      <a:lvl3pPr marL="760413" indent="-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3pPr>
      <a:lvl4pPr marL="1093788" indent="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4pPr>
      <a:lvl5pPr marL="14255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3875" y="228600"/>
            <a:ext cx="11234738" cy="6096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915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lang="en-US" sz="4400" kern="1200" spc="-150" dirty="0">
          <a:ln w="3175">
            <a:noFill/>
          </a:ln>
          <a:solidFill>
            <a:srgbClr val="3F3F3F"/>
          </a:solidFill>
          <a:latin typeface="+mj-lt"/>
          <a:ea typeface="+mn-ea"/>
          <a:cs typeface="Arial" charset="0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F3F3F"/>
          </a:solidFill>
          <a:latin typeface="Segoe UI Light" pitchFamily="34" charset="0"/>
          <a:cs typeface="Arial" charset="0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F3F3F"/>
          </a:solidFill>
          <a:latin typeface="Segoe UI Light" pitchFamily="34" charset="0"/>
          <a:cs typeface="Arial" charset="0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F3F3F"/>
          </a:solidFill>
          <a:latin typeface="Segoe UI Light" pitchFamily="34" charset="0"/>
          <a:cs typeface="Arial" charset="0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F3F3F"/>
          </a:solidFill>
          <a:latin typeface="Segoe UI Light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F3F3F"/>
          </a:solidFill>
          <a:latin typeface="Segoe UI Light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F3F3F"/>
          </a:solidFill>
          <a:latin typeface="Segoe UI Light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F3F3F"/>
          </a:solidFill>
          <a:latin typeface="Segoe UI Light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F3F3F"/>
          </a:solidFill>
          <a:latin typeface="Segoe UI Light" pitchFamily="34" charset="0"/>
          <a:cs typeface="Arial" charset="0"/>
        </a:defRPr>
      </a:lvl9pPr>
    </p:titleStyle>
    <p:bodyStyle>
      <a:lvl1pPr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00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1pPr>
      <a:lvl2pPr marL="384175" indent="-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2pPr>
      <a:lvl3pPr marL="760413" indent="-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3pPr>
      <a:lvl4pPr marL="1093788" indent="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4pPr>
      <a:lvl5pPr marL="14255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3875" y="228601"/>
            <a:ext cx="11234738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283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400" b="0" kern="1200" cap="none" spc="-150" dirty="0">
          <a:ln w="3175">
            <a:noFill/>
          </a:ln>
          <a:solidFill>
            <a:schemeClr val="tx2">
              <a:alpha val="99000"/>
            </a:schemeClr>
          </a:solidFill>
          <a:effectLst/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3875" y="228601"/>
            <a:ext cx="11234738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4515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400" b="0" kern="1200" cap="none" spc="-150" dirty="0">
          <a:ln w="3175">
            <a:noFill/>
          </a:ln>
          <a:solidFill>
            <a:schemeClr val="tx2">
              <a:alpha val="99000"/>
            </a:schemeClr>
          </a:solidFill>
          <a:effectLst/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3875" y="228601"/>
            <a:ext cx="11234738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004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400" b="0" kern="1200" cap="none" spc="-150" dirty="0">
          <a:ln w="3175">
            <a:noFill/>
          </a:ln>
          <a:solidFill>
            <a:schemeClr val="tx2">
              <a:alpha val="99000"/>
            </a:schemeClr>
          </a:solidFill>
          <a:effectLst/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3875" y="228601"/>
            <a:ext cx="11234738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806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400" b="0" kern="1200" cap="none" spc="-150" dirty="0">
          <a:ln w="3175">
            <a:noFill/>
          </a:ln>
          <a:solidFill>
            <a:schemeClr val="tx2">
              <a:alpha val="99000"/>
            </a:schemeClr>
          </a:solidFill>
          <a:effectLst/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0" kern="1200">
          <a:gradFill>
            <a:gsLst>
              <a:gs pos="0">
                <a:srgbClr val="000000"/>
              </a:gs>
              <a:gs pos="86000">
                <a:srgbClr val="000000"/>
              </a:gs>
            </a:gsLst>
            <a:lin ang="5400000" scaled="0"/>
          </a:gradFill>
          <a:latin typeface="Consolas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osmo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9248" y="966763"/>
            <a:ext cx="6890328" cy="5167746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2BC876-3A2E-46F6-BC04-1D7501A12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Imagine </a:t>
            </a:r>
            <a:r>
              <a:rPr lang="en-US" dirty="0" smtClean="0"/>
              <a:t>… the future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7170" y="6261062"/>
            <a:ext cx="1847273" cy="56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4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see?</a:t>
            </a:r>
            <a:endParaRPr lang="en-US" dirty="0"/>
          </a:p>
        </p:txBody>
      </p:sp>
      <p:pic>
        <p:nvPicPr>
          <p:cNvPr id="7" name="Picture 6" descr="File:Doorway Hamptonne in Jersey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1" t="11444" r="11019" b="14456"/>
          <a:stretch/>
        </p:blipFill>
        <p:spPr>
          <a:xfrm>
            <a:off x="638435" y="1132029"/>
            <a:ext cx="3805660" cy="529928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26268" y="2965390"/>
            <a:ext cx="6430872" cy="2812985"/>
          </a:xfrm>
        </p:spPr>
        <p:txBody>
          <a:bodyPr/>
          <a:lstStyle/>
          <a:p>
            <a:r>
              <a:rPr lang="en-US" sz="3599" dirty="0">
                <a:gradFill>
                  <a:gsLst>
                    <a:gs pos="417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</a:rPr>
              <a:t>Well, duh …</a:t>
            </a:r>
          </a:p>
          <a:p>
            <a:r>
              <a:rPr lang="en-US" sz="3599" dirty="0">
                <a:gradFill>
                  <a:gsLst>
                    <a:gs pos="417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</a:rPr>
              <a:t> It’s a door in a stone archway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7170" y="6261062"/>
            <a:ext cx="1847273" cy="56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3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8645" y="1132029"/>
            <a:ext cx="6928284" cy="4750151"/>
          </a:xfrm>
        </p:spPr>
        <p:txBody>
          <a:bodyPr/>
          <a:lstStyle/>
          <a:p>
            <a:r>
              <a:rPr lang="en-US" dirty="0" smtClean="0"/>
              <a:t>History, culture, and the rule of law</a:t>
            </a:r>
          </a:p>
          <a:p>
            <a:r>
              <a:rPr lang="en-US" dirty="0" smtClean="0"/>
              <a:t>Security, privacy and mathematics</a:t>
            </a:r>
          </a:p>
          <a:p>
            <a:r>
              <a:rPr lang="en-US" dirty="0" smtClean="0"/>
              <a:t>Metallurgy and materials science</a:t>
            </a:r>
          </a:p>
          <a:p>
            <a:r>
              <a:rPr lang="en-US" dirty="0" smtClean="0"/>
              <a:t>Environmental systems and fluid dynamics</a:t>
            </a:r>
          </a:p>
          <a:p>
            <a:r>
              <a:rPr lang="en-US" dirty="0" smtClean="0"/>
              <a:t>Trade and economic specialization</a:t>
            </a:r>
          </a:p>
          <a:p>
            <a:r>
              <a:rPr lang="en-US" dirty="0" smtClean="0"/>
              <a:t>Manufacturing and replication</a:t>
            </a:r>
          </a:p>
          <a:p>
            <a:r>
              <a:rPr lang="en-US" dirty="0"/>
              <a:t>M</a:t>
            </a:r>
            <a:r>
              <a:rPr lang="en-US" dirty="0" smtClean="0"/>
              <a:t>icrobiology and cellular structure</a:t>
            </a:r>
          </a:p>
          <a:p>
            <a:r>
              <a:rPr lang="en-US" dirty="0" smtClean="0"/>
              <a:t>Human social dynamics and structures</a:t>
            </a:r>
          </a:p>
          <a:p>
            <a:r>
              <a:rPr lang="en-US" dirty="0" smtClean="0"/>
              <a:t>Art, design and esthetics</a:t>
            </a:r>
          </a:p>
          <a:p>
            <a:r>
              <a:rPr lang="en-US" dirty="0" smtClean="0"/>
              <a:t>Paint, chemistry and polymers</a:t>
            </a:r>
          </a:p>
          <a:p>
            <a:r>
              <a:rPr lang="en-US" dirty="0" smtClean="0"/>
              <a:t>Mechanical advantage and physics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see?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51244" y="227090"/>
            <a:ext cx="7023085" cy="60923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kern="1200" cap="none" spc="-150" dirty="0">
                <a:ln w="3175">
                  <a:noFill/>
                </a:ln>
                <a:solidFill>
                  <a:schemeClr val="tx2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r>
              <a:rPr lang="en-US" sz="4399" dirty="0"/>
              <a:t>Complexity &amp; interdependence</a:t>
            </a:r>
          </a:p>
        </p:txBody>
      </p:sp>
      <p:pic>
        <p:nvPicPr>
          <p:cNvPr id="7" name="Picture 6" descr="File:Doorway Hamptonne in Jersey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1" t="11444" r="11019" b="14456"/>
          <a:stretch/>
        </p:blipFill>
        <p:spPr>
          <a:xfrm>
            <a:off x="638435" y="1132029"/>
            <a:ext cx="3805660" cy="529928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003843" y="5577560"/>
            <a:ext cx="7023085" cy="60923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kern="1200" cap="none" spc="-150" dirty="0">
                <a:ln w="3175">
                  <a:noFill/>
                </a:ln>
                <a:solidFill>
                  <a:schemeClr val="tx2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r>
              <a:rPr lang="en-US" sz="4399" dirty="0"/>
              <a:t>… each through our own lens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7170" y="6261062"/>
            <a:ext cx="1847273" cy="56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3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3874" y="1393359"/>
            <a:ext cx="7131191" cy="4751388"/>
          </a:xfrm>
        </p:spPr>
        <p:txBody>
          <a:bodyPr/>
          <a:lstStyle/>
          <a:p>
            <a:pPr lvl="0"/>
            <a:r>
              <a:rPr lang="en-US" b="1" dirty="0" smtClean="0"/>
              <a:t>Knowledge speciation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i="1" dirty="0" err="1"/>
              <a:t>T</a:t>
            </a:r>
            <a:r>
              <a:rPr lang="en-US" i="1" dirty="0" err="1" smtClean="0"/>
              <a:t>rivium</a:t>
            </a:r>
            <a:r>
              <a:rPr lang="en-US" dirty="0" smtClean="0"/>
              <a:t> and </a:t>
            </a:r>
            <a:r>
              <a:rPr lang="en-US" i="1" dirty="0" err="1" smtClean="0"/>
              <a:t>quadrivium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  <a:r>
              <a:rPr lang="en-US" dirty="0" smtClean="0"/>
              <a:t>atural </a:t>
            </a:r>
            <a:r>
              <a:rPr lang="en-US" dirty="0"/>
              <a:t>philosophy </a:t>
            </a:r>
            <a:r>
              <a:rPr lang="en-US" dirty="0" smtClean="0"/>
              <a:t>and the </a:t>
            </a:r>
            <a:r>
              <a:rPr lang="en-US" dirty="0"/>
              <a:t>sciences</a:t>
            </a:r>
          </a:p>
          <a:p>
            <a:endParaRPr lang="en-US" dirty="0" smtClean="0"/>
          </a:p>
          <a:p>
            <a:r>
              <a:rPr lang="en-US" b="1" i="1" dirty="0" smtClean="0"/>
              <a:t>Lingua franca </a:t>
            </a:r>
            <a:r>
              <a:rPr lang="en-US" b="1" dirty="0" smtClean="0"/>
              <a:t>loss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Rebuilding an ontology of shared discourse</a:t>
            </a:r>
          </a:p>
          <a:p>
            <a:endParaRPr lang="en-US" dirty="0" smtClean="0"/>
          </a:p>
          <a:p>
            <a:r>
              <a:rPr lang="en-US" b="1" dirty="0" smtClean="0"/>
              <a:t>Embracing humility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Recognizing our own ignorance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Humility – learning from others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689156-69BD-48A9-A46F-ADA3B3309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120" y="779671"/>
            <a:ext cx="4547723" cy="501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413348" y="1027682"/>
            <a:ext cx="5871860" cy="3885857"/>
            <a:chOff x="2082849" y="168811"/>
            <a:chExt cx="8369790" cy="6568948"/>
          </a:xfrm>
        </p:grpSpPr>
        <p:pic>
          <p:nvPicPr>
            <p:cNvPr id="1026" name="Picture 2" descr="http://upload.wikimedia.org/wikipedia/commons/thumb/9/94/Sanzio_01.jpg/800px-Sanzio_0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2849" y="168811"/>
              <a:ext cx="8369790" cy="6492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864112" y="5280951"/>
              <a:ext cx="6807269" cy="14568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i="1" dirty="0" err="1" smtClean="0">
                  <a:solidFill>
                    <a:schemeClr val="bg1"/>
                  </a:solidFill>
                </a:rPr>
                <a:t>Causarum</a:t>
              </a:r>
              <a:r>
                <a:rPr lang="en-US" sz="2800" i="1" dirty="0" smtClean="0">
                  <a:solidFill>
                    <a:schemeClr val="bg1"/>
                  </a:solidFill>
                </a:rPr>
                <a:t> </a:t>
              </a:r>
              <a:r>
                <a:rPr lang="en-US" sz="2800" i="1" dirty="0" err="1">
                  <a:solidFill>
                    <a:schemeClr val="bg1"/>
                  </a:solidFill>
                </a:rPr>
                <a:t>Cognitio</a:t>
              </a:r>
              <a:endParaRPr lang="en-US" sz="2800" i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Raphael’s</a:t>
              </a:r>
              <a:r>
                <a:rPr lang="en-US" sz="2800" i="1" dirty="0" smtClean="0">
                  <a:solidFill>
                    <a:schemeClr val="bg1"/>
                  </a:solidFill>
                </a:rPr>
                <a:t> The School </a:t>
              </a:r>
              <a:r>
                <a:rPr lang="en-US" sz="2800" i="1" dirty="0">
                  <a:solidFill>
                    <a:schemeClr val="bg1"/>
                  </a:solidFill>
                </a:rPr>
                <a:t>of Athens</a:t>
              </a:r>
            </a:p>
          </p:txBody>
        </p:sp>
      </p:grp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6728022" y="1030495"/>
            <a:ext cx="5037760" cy="3840480"/>
            <a:chOff x="1576412" y="158626"/>
            <a:chExt cx="8871675" cy="6562743"/>
          </a:xfrm>
        </p:grpSpPr>
        <p:pic>
          <p:nvPicPr>
            <p:cNvPr id="7" name="Picture 2" descr="http://upload.wikimedia.org/wikipedia/commons/thumb/f/fc/Pieter_Bruegel_the_Elder_-_The_Tower_of_Babel_%28Vienna%29_-_Google_Art_Project_-_edited.jpg/800px-Pieter_Bruegel_the_Elder_-_The_Tower_of_Babel_%28Vienna%29_-_Google_Art_Project_-_edited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6412" y="158626"/>
              <a:ext cx="8871675" cy="6492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390934" y="5164128"/>
              <a:ext cx="7242630" cy="155724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000" i="1" dirty="0">
                  <a:solidFill>
                    <a:schemeClr val="bg1"/>
                  </a:solidFill>
                </a:rPr>
                <a:t>The Tower of Babel</a:t>
              </a:r>
            </a:p>
            <a:p>
              <a:pPr algn="ctr"/>
              <a:r>
                <a:rPr lang="en-US" sz="3000" dirty="0">
                  <a:solidFill>
                    <a:schemeClr val="bg1"/>
                  </a:solidFill>
                </a:rPr>
                <a:t>Pieter </a:t>
              </a:r>
              <a:r>
                <a:rPr lang="en-US" sz="3000" dirty="0" err="1">
                  <a:solidFill>
                    <a:schemeClr val="bg1"/>
                  </a:solidFill>
                </a:rPr>
                <a:t>Bruegel</a:t>
              </a:r>
              <a:r>
                <a:rPr lang="en-US" sz="3000" dirty="0">
                  <a:solidFill>
                    <a:schemeClr val="bg1"/>
                  </a:solidFill>
                </a:rPr>
                <a:t> the Elder</a:t>
              </a:r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3875" y="4827668"/>
            <a:ext cx="11395074" cy="192914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Salon dinners, ideation summits, and Chautauqua redux</a:t>
            </a:r>
            <a:endParaRPr lang="en-US" dirty="0"/>
          </a:p>
          <a:p>
            <a:r>
              <a:rPr lang="en-US" dirty="0" smtClean="0"/>
              <a:t>Seed funding for new ideas</a:t>
            </a:r>
          </a:p>
          <a:p>
            <a:r>
              <a:rPr lang="en-US" dirty="0"/>
              <a:t>S</a:t>
            </a:r>
            <a:r>
              <a:rPr lang="en-US" dirty="0" smtClean="0"/>
              <a:t>VPAA faculty </a:t>
            </a:r>
            <a:r>
              <a:rPr lang="en-US" dirty="0"/>
              <a:t>fellows </a:t>
            </a:r>
            <a:endParaRPr lang="en-US" dirty="0" smtClean="0"/>
          </a:p>
          <a:p>
            <a:r>
              <a:rPr lang="en-US" dirty="0" smtClean="0"/>
              <a:t>An envisioning book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Consilience – shared commitment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22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23873" y="1393358"/>
            <a:ext cx="7084942" cy="5080269"/>
          </a:xfrm>
        </p:spPr>
        <p:txBody>
          <a:bodyPr/>
          <a:lstStyle/>
          <a:p>
            <a:r>
              <a:rPr lang="en-US" b="1" dirty="0" smtClean="0"/>
              <a:t>Renaissance teams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Integrative collaborations/diverse expertise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</a:rPr>
              <a:t>Research, scholarship, education, </a:t>
            </a:r>
            <a:r>
              <a:rPr lang="en-US" dirty="0" smtClean="0">
                <a:solidFill>
                  <a:schemeClr val="tx1"/>
                </a:solidFill>
                <a:latin typeface="Segoe UI" pitchFamily="34" charset="0"/>
              </a:rPr>
              <a:t>&amp; engagement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Segoe UI" pitchFamily="34" charset="0"/>
            </a:endParaRPr>
          </a:p>
          <a:p>
            <a:pPr lvl="0"/>
            <a:r>
              <a:rPr lang="en-US" b="1" dirty="0">
                <a:solidFill>
                  <a:schemeClr val="tx1"/>
                </a:solidFill>
                <a:latin typeface="Segoe UI" pitchFamily="34" charset="0"/>
              </a:rPr>
              <a:t>P</a:t>
            </a:r>
            <a:r>
              <a:rPr lang="en-US" b="1" dirty="0" smtClean="0">
                <a:solidFill>
                  <a:schemeClr val="tx1"/>
                </a:solidFill>
                <a:latin typeface="Segoe UI" pitchFamily="34" charset="0"/>
              </a:rPr>
              <a:t>otential areas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Strategic enrollment/student </a:t>
            </a:r>
            <a:r>
              <a:rPr lang="en-US" dirty="0" smtClean="0"/>
              <a:t>success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Global programs and international </a:t>
            </a:r>
            <a:r>
              <a:rPr lang="en-US" dirty="0" smtClean="0"/>
              <a:t>enrollment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Graduate </a:t>
            </a:r>
            <a:r>
              <a:rPr lang="en-US" dirty="0" smtClean="0"/>
              <a:t>mentoring and success</a:t>
            </a:r>
            <a:r>
              <a:rPr lang="en-US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Lifelong </a:t>
            </a:r>
            <a:r>
              <a:rPr lang="en-US" dirty="0"/>
              <a:t>relationships – the Utah </a:t>
            </a:r>
            <a:r>
              <a:rPr lang="en-US" dirty="0" smtClean="0"/>
              <a:t>Collaboration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One Utah </a:t>
            </a:r>
            <a:r>
              <a:rPr lang="en-US" dirty="0"/>
              <a:t>research and scholarship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Applied </a:t>
            </a:r>
            <a:r>
              <a:rPr lang="en-US" dirty="0"/>
              <a:t>R&amp;D </a:t>
            </a:r>
            <a:r>
              <a:rPr lang="en-US" dirty="0" smtClean="0"/>
              <a:t>and informatics writ large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State </a:t>
            </a:r>
            <a:r>
              <a:rPr lang="en-US" dirty="0"/>
              <a:t>and community partnerships</a:t>
            </a:r>
          </a:p>
          <a:p>
            <a:endParaRPr lang="en-US" dirty="0"/>
          </a:p>
          <a:p>
            <a:pPr lvl="0"/>
            <a:endParaRPr lang="en-US" b="1" dirty="0" smtClean="0">
              <a:solidFill>
                <a:schemeClr val="tx1"/>
              </a:solidFill>
              <a:latin typeface="Segoe UI" pitchFamily="34" charset="0"/>
            </a:endParaRPr>
          </a:p>
          <a:p>
            <a:pPr lvl="0"/>
            <a:endParaRPr lang="en-US" dirty="0">
              <a:solidFill>
                <a:schemeClr val="tx1"/>
              </a:solidFill>
              <a:latin typeface="Segoe U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Reification – one Utah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7457813" y="1208015"/>
            <a:ext cx="4579897" cy="4627647"/>
            <a:chOff x="3536406" y="688605"/>
            <a:chExt cx="6372875" cy="5752475"/>
          </a:xfrm>
        </p:grpSpPr>
        <p:grpSp>
          <p:nvGrpSpPr>
            <p:cNvPr id="7" name="Group 6"/>
            <p:cNvGrpSpPr/>
            <p:nvPr/>
          </p:nvGrpSpPr>
          <p:grpSpPr>
            <a:xfrm>
              <a:off x="3536406" y="688605"/>
              <a:ext cx="1734306" cy="5752474"/>
              <a:chOff x="674104" y="1303600"/>
              <a:chExt cx="1111348" cy="4803012"/>
            </a:xfrm>
          </p:grpSpPr>
          <p:pic>
            <p:nvPicPr>
              <p:cNvPr id="4" name="Picture 2" descr="http://subversion.assembla.com/svn/scifigame/reference/PRIMARY_REF/Architecture/Necce_DoricColum_Fig2_medres_RGB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674104" y="1303600"/>
                <a:ext cx="1111348" cy="4445393"/>
              </a:xfrm>
              <a:prstGeom prst="rect">
                <a:avLst/>
              </a:prstGeom>
              <a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extLst/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865637" y="5798239"/>
                <a:ext cx="728292" cy="308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400" dirty="0">
                    <a:gradFill>
                      <a:gsLst>
                        <a:gs pos="417">
                          <a:srgbClr val="000000"/>
                        </a:gs>
                        <a:gs pos="100000">
                          <a:srgbClr val="000000"/>
                        </a:gs>
                      </a:gsLst>
                      <a:lin ang="5400000" scaled="0"/>
                    </a:gradFill>
                  </a:rPr>
                  <a:t>Humility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882783" y="688605"/>
              <a:ext cx="1734306" cy="5752474"/>
              <a:chOff x="2330379" y="1303600"/>
              <a:chExt cx="1111348" cy="4803012"/>
            </a:xfrm>
          </p:grpSpPr>
          <p:pic>
            <p:nvPicPr>
              <p:cNvPr id="5" name="Picture 2" descr="http://subversion.assembla.com/svn/scifigame/reference/PRIMARY_REF/Architecture/Necce_DoricColum_Fig2_medres_RGB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330379" y="1303600"/>
                <a:ext cx="1111348" cy="44453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2402030" y="5798239"/>
                <a:ext cx="987148" cy="308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400" dirty="0">
                    <a:gradFill>
                      <a:gsLst>
                        <a:gs pos="417">
                          <a:srgbClr val="000000"/>
                        </a:gs>
                        <a:gs pos="100000">
                          <a:srgbClr val="000000"/>
                        </a:gs>
                      </a:gsLst>
                      <a:lin ang="5400000" scaled="0"/>
                    </a:gradFill>
                  </a:rPr>
                  <a:t>Consilience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8112152" y="688605"/>
              <a:ext cx="1734306" cy="5752475"/>
              <a:chOff x="3954394" y="1303599"/>
              <a:chExt cx="1111348" cy="4803013"/>
            </a:xfrm>
          </p:grpSpPr>
          <p:pic>
            <p:nvPicPr>
              <p:cNvPr id="6" name="Picture 2" descr="http://subversion.assembla.com/svn/scifigame/reference/PRIMARY_REF/Architecture/Necce_DoricColum_Fig2_medres_RGB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954394" y="1303599"/>
                <a:ext cx="1111348" cy="44453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4055716" y="5798239"/>
                <a:ext cx="908710" cy="308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400" dirty="0">
                    <a:gradFill>
                      <a:gsLst>
                        <a:gs pos="417">
                          <a:srgbClr val="000000"/>
                        </a:gs>
                        <a:gs pos="100000">
                          <a:srgbClr val="000000"/>
                        </a:gs>
                      </a:gsLst>
                      <a:lin ang="5400000" scaled="0"/>
                    </a:gradFill>
                  </a:rPr>
                  <a:t>Reification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3590591" y="1024898"/>
              <a:ext cx="6318690" cy="4651573"/>
              <a:chOff x="587702" y="1493021"/>
              <a:chExt cx="4563908" cy="4195321"/>
            </a:xfrm>
          </p:grpSpPr>
          <p:sp>
            <p:nvSpPr>
              <p:cNvPr id="39" name="Oval 38"/>
              <p:cNvSpPr>
                <a:spLocks noChangeAspect="1"/>
              </p:cNvSpPr>
              <p:nvPr/>
            </p:nvSpPr>
            <p:spPr bwMode="auto">
              <a:xfrm>
                <a:off x="587702" y="1493021"/>
                <a:ext cx="4563908" cy="4195321"/>
              </a:xfrm>
              <a:prstGeom prst="ellipse">
                <a:avLst/>
              </a:prstGeom>
              <a:solidFill>
                <a:schemeClr val="bg1">
                  <a:alpha val="65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/>
                <a:endParaRPr lang="en-US" sz="22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pic>
            <p:nvPicPr>
              <p:cNvPr id="24" name="Picture 2" descr="http://www.ekaterinawalter.com/wp-content/uploads/2013/08/leadership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9600" y="1761881"/>
                <a:ext cx="4180113" cy="3657600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Oval 11"/>
              <p:cNvSpPr>
                <a:spLocks noChangeAspect="1"/>
              </p:cNvSpPr>
              <p:nvPr/>
            </p:nvSpPr>
            <p:spPr bwMode="auto">
              <a:xfrm>
                <a:off x="802884" y="1737257"/>
                <a:ext cx="4133545" cy="3706848"/>
              </a:xfrm>
              <a:prstGeom prst="ellipse">
                <a:avLst/>
              </a:prstGeom>
              <a:noFill/>
              <a:ln w="10160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3"/>
                    </a:gs>
                    <a:gs pos="100000">
                      <a:srgbClr val="C00000"/>
                    </a:gs>
                  </a:gsLst>
                  <a:lin ang="5400000" scaled="0"/>
                </a:gradFill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/>
                <a:endParaRPr lang="en-US" sz="16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6674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osmo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875" y="1771079"/>
            <a:ext cx="4672759" cy="3504569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2BC876-3A2E-46F6-BC04-1D7501A12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one: IMAGINE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2BC876-3A2E-46F6-BC04-1D7501A12E1F}"/>
              </a:ext>
            </a:extLst>
          </p:cNvPr>
          <p:cNvSpPr txBox="1">
            <a:spLocks/>
          </p:cNvSpPr>
          <p:nvPr/>
        </p:nvSpPr>
        <p:spPr>
          <a:xfrm>
            <a:off x="7684316" y="6126234"/>
            <a:ext cx="4394081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02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kern="1200" cap="none" spc="-151" dirty="0">
                <a:ln w="3175">
                  <a:noFill/>
                </a:ln>
                <a:solidFill>
                  <a:schemeClr val="tx2"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r>
              <a:rPr lang="en-US" dirty="0" smtClean="0"/>
              <a:t>Step two: THEN DO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43616" b="35124"/>
          <a:stretch/>
        </p:blipFill>
        <p:spPr>
          <a:xfrm>
            <a:off x="5844618" y="2503876"/>
            <a:ext cx="5639890" cy="185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 with Consolas font for code slides">
  <a:themeElements>
    <a:clrScheme name="TPG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00AEEF"/>
      </a:accent1>
      <a:accent2>
        <a:srgbClr val="005677"/>
      </a:accent2>
      <a:accent3>
        <a:srgbClr val="699400"/>
      </a:accent3>
      <a:accent4>
        <a:srgbClr val="3F3F3F"/>
      </a:accent4>
      <a:accent5>
        <a:srgbClr val="BF6700"/>
      </a:accent5>
      <a:accent6>
        <a:srgbClr val="0071BC"/>
      </a:accent6>
      <a:hlink>
        <a:srgbClr val="00AEEF"/>
      </a:hlink>
      <a:folHlink>
        <a:srgbClr val="FF8A0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gradFill>
              <a:gsLst>
                <a:gs pos="417">
                  <a:srgbClr val="000000"/>
                </a:gs>
                <a:gs pos="100000">
                  <a:srgbClr val="000000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Metro Template Colored Titles Segoe UI 16x9">
  <a:themeElements>
    <a:clrScheme name="Custom 71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00AEEF"/>
      </a:accent1>
      <a:accent2>
        <a:srgbClr val="005677"/>
      </a:accent2>
      <a:accent3>
        <a:srgbClr val="699400"/>
      </a:accent3>
      <a:accent4>
        <a:srgbClr val="3F3F3F"/>
      </a:accent4>
      <a:accent5>
        <a:srgbClr val="BF6700"/>
      </a:accent5>
      <a:accent6>
        <a:srgbClr val="0071BC"/>
      </a:accent6>
      <a:hlink>
        <a:srgbClr val="62D3FF"/>
      </a:hlink>
      <a:folHlink>
        <a:srgbClr val="FF8A00"/>
      </a:folHlink>
    </a:clrScheme>
    <a:fontScheme name="Microsoft Corporate Fon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<a:prstTxWarp prst="textNoShape">
          <a:avLst/>
        </a:prstTxWarp>
        <a:noAutofit/>
      </a:bodyPr>
      <a:lstStyle>
        <a:defPPr defTabSz="914099" fontAlgn="base">
          <a:spcBef>
            <a:spcPct val="0"/>
          </a:spcBef>
          <a:spcAft>
            <a:spcPct val="0"/>
          </a:spcAft>
          <a:defRPr spc="-5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atin typeface="Segoe UI" pitchFamily="34" charset="0"/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4000" dirty="0" err="1" smtClean="0">
            <a:gradFill>
              <a:gsLst>
                <a:gs pos="0">
                  <a:schemeClr val="tx1"/>
                </a:gs>
                <a:gs pos="86000">
                  <a:schemeClr val="tx1"/>
                </a:gs>
              </a:gsLst>
              <a:lin ang="5400000" scaled="0"/>
            </a:gradFill>
            <a:latin typeface="Segoe UI Light" pitchFamily="34" charset="0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9_White with Consolas font for code slides">
  <a:themeElements>
    <a:clrScheme name="TPG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00AEEF"/>
      </a:accent1>
      <a:accent2>
        <a:srgbClr val="005677"/>
      </a:accent2>
      <a:accent3>
        <a:srgbClr val="699400"/>
      </a:accent3>
      <a:accent4>
        <a:srgbClr val="3F3F3F"/>
      </a:accent4>
      <a:accent5>
        <a:srgbClr val="BF6700"/>
      </a:accent5>
      <a:accent6>
        <a:srgbClr val="0071BC"/>
      </a:accent6>
      <a:hlink>
        <a:srgbClr val="00AEEF"/>
      </a:hlink>
      <a:folHlink>
        <a:srgbClr val="FF8A0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gradFill>
              <a:gsLst>
                <a:gs pos="417">
                  <a:srgbClr val="000000"/>
                </a:gs>
                <a:gs pos="100000">
                  <a:srgbClr val="000000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hite with Consolas font for code slides">
  <a:themeElements>
    <a:clrScheme name="TPG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00AEEF"/>
      </a:accent1>
      <a:accent2>
        <a:srgbClr val="005677"/>
      </a:accent2>
      <a:accent3>
        <a:srgbClr val="699400"/>
      </a:accent3>
      <a:accent4>
        <a:srgbClr val="3F3F3F"/>
      </a:accent4>
      <a:accent5>
        <a:srgbClr val="BF6700"/>
      </a:accent5>
      <a:accent6>
        <a:srgbClr val="0071BC"/>
      </a:accent6>
      <a:hlink>
        <a:srgbClr val="00AEEF"/>
      </a:hlink>
      <a:folHlink>
        <a:srgbClr val="FF8A0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gradFill>
              <a:gsLst>
                <a:gs pos="417">
                  <a:srgbClr val="000000"/>
                </a:gs>
                <a:gs pos="100000">
                  <a:srgbClr val="000000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White with Consolas font for code slides">
  <a:themeElements>
    <a:clrScheme name="TPG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00AEEF"/>
      </a:accent1>
      <a:accent2>
        <a:srgbClr val="005677"/>
      </a:accent2>
      <a:accent3>
        <a:srgbClr val="699400"/>
      </a:accent3>
      <a:accent4>
        <a:srgbClr val="3F3F3F"/>
      </a:accent4>
      <a:accent5>
        <a:srgbClr val="BF6700"/>
      </a:accent5>
      <a:accent6>
        <a:srgbClr val="0071BC"/>
      </a:accent6>
      <a:hlink>
        <a:srgbClr val="00AEEF"/>
      </a:hlink>
      <a:folHlink>
        <a:srgbClr val="FF8A0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gradFill>
              <a:gsLst>
                <a:gs pos="417">
                  <a:srgbClr val="000000"/>
                </a:gs>
                <a:gs pos="100000">
                  <a:srgbClr val="000000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White with Consolas font for code slides">
  <a:themeElements>
    <a:clrScheme name="TPG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00AEEF"/>
      </a:accent1>
      <a:accent2>
        <a:srgbClr val="005677"/>
      </a:accent2>
      <a:accent3>
        <a:srgbClr val="699400"/>
      </a:accent3>
      <a:accent4>
        <a:srgbClr val="3F3F3F"/>
      </a:accent4>
      <a:accent5>
        <a:srgbClr val="BF6700"/>
      </a:accent5>
      <a:accent6>
        <a:srgbClr val="0071BC"/>
      </a:accent6>
      <a:hlink>
        <a:srgbClr val="00AEEF"/>
      </a:hlink>
      <a:folHlink>
        <a:srgbClr val="FF8A0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gradFill>
              <a:gsLst>
                <a:gs pos="417">
                  <a:srgbClr val="000000"/>
                </a:gs>
                <a:gs pos="100000">
                  <a:srgbClr val="000000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4_White with Consolas font for code slides">
  <a:themeElements>
    <a:clrScheme name="TPG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00AEEF"/>
      </a:accent1>
      <a:accent2>
        <a:srgbClr val="005677"/>
      </a:accent2>
      <a:accent3>
        <a:srgbClr val="699400"/>
      </a:accent3>
      <a:accent4>
        <a:srgbClr val="3F3F3F"/>
      </a:accent4>
      <a:accent5>
        <a:srgbClr val="BF6700"/>
      </a:accent5>
      <a:accent6>
        <a:srgbClr val="0071BC"/>
      </a:accent6>
      <a:hlink>
        <a:srgbClr val="00AEEF"/>
      </a:hlink>
      <a:folHlink>
        <a:srgbClr val="FF8A0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gradFill>
              <a:gsLst>
                <a:gs pos="417">
                  <a:srgbClr val="000000"/>
                </a:gs>
                <a:gs pos="100000">
                  <a:srgbClr val="000000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5_White with Consolas font for code slides">
  <a:themeElements>
    <a:clrScheme name="TPG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00AEEF"/>
      </a:accent1>
      <a:accent2>
        <a:srgbClr val="005677"/>
      </a:accent2>
      <a:accent3>
        <a:srgbClr val="699400"/>
      </a:accent3>
      <a:accent4>
        <a:srgbClr val="3F3F3F"/>
      </a:accent4>
      <a:accent5>
        <a:srgbClr val="BF6700"/>
      </a:accent5>
      <a:accent6>
        <a:srgbClr val="0071BC"/>
      </a:accent6>
      <a:hlink>
        <a:srgbClr val="00AEEF"/>
      </a:hlink>
      <a:folHlink>
        <a:srgbClr val="FF8A0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gradFill>
              <a:gsLst>
                <a:gs pos="417">
                  <a:srgbClr val="000000"/>
                </a:gs>
                <a:gs pos="100000">
                  <a:srgbClr val="000000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6_White with Consolas font for code slides">
  <a:themeElements>
    <a:clrScheme name="TPG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00AEEF"/>
      </a:accent1>
      <a:accent2>
        <a:srgbClr val="005677"/>
      </a:accent2>
      <a:accent3>
        <a:srgbClr val="699400"/>
      </a:accent3>
      <a:accent4>
        <a:srgbClr val="3F3F3F"/>
      </a:accent4>
      <a:accent5>
        <a:srgbClr val="BF6700"/>
      </a:accent5>
      <a:accent6>
        <a:srgbClr val="0071BC"/>
      </a:accent6>
      <a:hlink>
        <a:srgbClr val="00AEEF"/>
      </a:hlink>
      <a:folHlink>
        <a:srgbClr val="FF8A0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gradFill>
              <a:gsLst>
                <a:gs pos="417">
                  <a:srgbClr val="000000"/>
                </a:gs>
                <a:gs pos="100000">
                  <a:srgbClr val="000000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7_White with Consolas font for code slides">
  <a:themeElements>
    <a:clrScheme name="TPG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00AEEF"/>
      </a:accent1>
      <a:accent2>
        <a:srgbClr val="005677"/>
      </a:accent2>
      <a:accent3>
        <a:srgbClr val="699400"/>
      </a:accent3>
      <a:accent4>
        <a:srgbClr val="3F3F3F"/>
      </a:accent4>
      <a:accent5>
        <a:srgbClr val="BF6700"/>
      </a:accent5>
      <a:accent6>
        <a:srgbClr val="0071BC"/>
      </a:accent6>
      <a:hlink>
        <a:srgbClr val="00AEEF"/>
      </a:hlink>
      <a:folHlink>
        <a:srgbClr val="FF8A0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gradFill>
              <a:gsLst>
                <a:gs pos="417">
                  <a:srgbClr val="000000"/>
                </a:gs>
                <a:gs pos="100000">
                  <a:srgbClr val="000000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8_White with Consolas font for code slides">
  <a:themeElements>
    <a:clrScheme name="TPG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00AEEF"/>
      </a:accent1>
      <a:accent2>
        <a:srgbClr val="005677"/>
      </a:accent2>
      <a:accent3>
        <a:srgbClr val="699400"/>
      </a:accent3>
      <a:accent4>
        <a:srgbClr val="3F3F3F"/>
      </a:accent4>
      <a:accent5>
        <a:srgbClr val="BF6700"/>
      </a:accent5>
      <a:accent6>
        <a:srgbClr val="0071BC"/>
      </a:accent6>
      <a:hlink>
        <a:srgbClr val="00AEEF"/>
      </a:hlink>
      <a:folHlink>
        <a:srgbClr val="FF8A0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gradFill>
              <a:gsLst>
                <a:gs pos="417">
                  <a:srgbClr val="000000"/>
                </a:gs>
                <a:gs pos="100000">
                  <a:srgbClr val="000000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453</Words>
  <Application>Microsoft Office PowerPoint</Application>
  <PresentationFormat>Custom</PresentationFormat>
  <Paragraphs>145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7</vt:i4>
      </vt:variant>
    </vt:vector>
  </HeadingPairs>
  <TitlesOfParts>
    <vt:vector size="25" baseType="lpstr">
      <vt:lpstr>Arial</vt:lpstr>
      <vt:lpstr>Calibri</vt:lpstr>
      <vt:lpstr>Consolas</vt:lpstr>
      <vt:lpstr>Courier New</vt:lpstr>
      <vt:lpstr>Segoe UI</vt:lpstr>
      <vt:lpstr>Segoe UI Light</vt:lpstr>
      <vt:lpstr>Times New Roman</vt:lpstr>
      <vt:lpstr>White with Consolas font for code slides</vt:lpstr>
      <vt:lpstr>1_White with Consolas font for code slides</vt:lpstr>
      <vt:lpstr>2_White with Consolas font for code slides</vt:lpstr>
      <vt:lpstr>3_White with Consolas font for code slides</vt:lpstr>
      <vt:lpstr>4_White with Consolas font for code slides</vt:lpstr>
      <vt:lpstr>5_White with Consolas font for code slides</vt:lpstr>
      <vt:lpstr>6_White with Consolas font for code slides</vt:lpstr>
      <vt:lpstr>7_White with Consolas font for code slides</vt:lpstr>
      <vt:lpstr>8_White with Consolas font for code slides</vt:lpstr>
      <vt:lpstr>Metro Template Colored Titles Segoe UI 16x9</vt:lpstr>
      <vt:lpstr>9_White with Consolas font for code slides</vt:lpstr>
      <vt:lpstr>Imagine … the future</vt:lpstr>
      <vt:lpstr>What do you see?</vt:lpstr>
      <vt:lpstr>What do you see?</vt:lpstr>
      <vt:lpstr>Humility – learning from others</vt:lpstr>
      <vt:lpstr>Consilience – shared commitment</vt:lpstr>
      <vt:lpstr>Reification – one Utah</vt:lpstr>
      <vt:lpstr>Step one: IMAGINE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Iowa Innovation</dc:title>
  <dc:creator/>
  <cp:lastModifiedBy/>
  <cp:revision>1</cp:revision>
  <dcterms:created xsi:type="dcterms:W3CDTF">2013-01-24T03:08:41Z</dcterms:created>
  <dcterms:modified xsi:type="dcterms:W3CDTF">2018-08-27T18:34:18Z</dcterms:modified>
</cp:coreProperties>
</file>