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1" r:id="rId2"/>
    <p:sldId id="342" r:id="rId3"/>
    <p:sldId id="399" r:id="rId4"/>
    <p:sldId id="394" r:id="rId5"/>
    <p:sldId id="388" r:id="rId6"/>
    <p:sldId id="400" r:id="rId7"/>
    <p:sldId id="382" r:id="rId8"/>
    <p:sldId id="392" r:id="rId9"/>
    <p:sldId id="378" r:id="rId10"/>
    <p:sldId id="346" r:id="rId11"/>
    <p:sldId id="386" r:id="rId12"/>
    <p:sldId id="406" r:id="rId13"/>
    <p:sldId id="393" r:id="rId14"/>
    <p:sldId id="405" r:id="rId15"/>
    <p:sldId id="380" r:id="rId16"/>
    <p:sldId id="384" r:id="rId17"/>
    <p:sldId id="408" r:id="rId18"/>
    <p:sldId id="407" r:id="rId19"/>
    <p:sldId id="360" r:id="rId20"/>
    <p:sldId id="362" r:id="rId21"/>
    <p:sldId id="355" r:id="rId22"/>
    <p:sldId id="402" r:id="rId23"/>
    <p:sldId id="385" r:id="rId24"/>
    <p:sldId id="395" r:id="rId25"/>
    <p:sldId id="401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39"/>
    <p:restoredTop sz="95000" autoAdjust="0"/>
  </p:normalViewPr>
  <p:slideViewPr>
    <p:cSldViewPr snapToGrid="0" snapToObjects="1">
      <p:cViewPr>
        <p:scale>
          <a:sx n="100" d="100"/>
          <a:sy n="100" d="100"/>
        </p:scale>
        <p:origin x="1704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A63D-D962-D04C-9585-D34093BEB77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2EB55-01C2-5945-805C-B33860D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0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7" b="18808"/>
          <a:stretch>
            <a:fillRect/>
          </a:stretch>
        </p:blipFill>
        <p:spPr bwMode="auto">
          <a:xfrm>
            <a:off x="-11735" y="1539677"/>
            <a:ext cx="9144000" cy="53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444500"/>
            <a:ext cx="9382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_Nov_conservation_work-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9144000" cy="60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444500"/>
            <a:ext cx="938254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7" y="1206500"/>
            <a:ext cx="5905500" cy="51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9144000" cy="59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444500"/>
            <a:ext cx="938254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499"/>
            <a:ext cx="9144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444500"/>
            <a:ext cx="938254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444500"/>
            <a:ext cx="938254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9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ME_Lab_May_2016_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ruction_April_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638"/>
            <a:ext cx="9144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6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_pARTners_20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207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444500"/>
            <a:ext cx="938254" cy="762000"/>
          </a:xfrm>
          <a:prstGeom prst="rect">
            <a:avLst/>
          </a:prstGeom>
        </p:spPr>
      </p:pic>
      <p:pic>
        <p:nvPicPr>
          <p:cNvPr id="5" name="Picture 4" descr="171602_10150103513114625_4642770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51000"/>
            <a:ext cx="9609606" cy="46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7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457200"/>
            <a:ext cx="938254" cy="749300"/>
          </a:xfrm>
          <a:prstGeom prst="rect">
            <a:avLst/>
          </a:prstGeom>
        </p:spPr>
      </p:pic>
      <p:pic>
        <p:nvPicPr>
          <p:cNvPr id="5" name="Picture 4" descr="little kids in lett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" y="1604944"/>
            <a:ext cx="8022564" cy="52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278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7500"/>
            <a:ext cx="1224501" cy="977900"/>
          </a:xfrm>
          <a:prstGeom prst="rect">
            <a:avLst/>
          </a:prstGeom>
        </p:spPr>
      </p:pic>
      <p:pic>
        <p:nvPicPr>
          <p:cNvPr id="5" name="Picture 4" descr="Virginia_Webb_Visit_Nov_2016-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67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13004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Museum Of Fine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Dietrich</dc:creator>
  <cp:lastModifiedBy>MADELEINE GRACE ORITT</cp:lastModifiedBy>
  <cp:revision>139</cp:revision>
  <dcterms:created xsi:type="dcterms:W3CDTF">2016-03-01T16:54:07Z</dcterms:created>
  <dcterms:modified xsi:type="dcterms:W3CDTF">2017-09-11T17:04:53Z</dcterms:modified>
</cp:coreProperties>
</file>