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EC4-CABF-4F93-9558-B69B60D1973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DAFA-780C-4507-BBD8-8299F892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0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EC4-CABF-4F93-9558-B69B60D1973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DAFA-780C-4507-BBD8-8299F892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3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EC4-CABF-4F93-9558-B69B60D1973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DAFA-780C-4507-BBD8-8299F892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3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EC4-CABF-4F93-9558-B69B60D1973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DAFA-780C-4507-BBD8-8299F892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EC4-CABF-4F93-9558-B69B60D1973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DAFA-780C-4507-BBD8-8299F892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29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EC4-CABF-4F93-9558-B69B60D1973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DAFA-780C-4507-BBD8-8299F892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9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EC4-CABF-4F93-9558-B69B60D1973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DAFA-780C-4507-BBD8-8299F892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3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EC4-CABF-4F93-9558-B69B60D1973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DAFA-780C-4507-BBD8-8299F892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4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EC4-CABF-4F93-9558-B69B60D1973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DAFA-780C-4507-BBD8-8299F892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1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EC4-CABF-4F93-9558-B69B60D1973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DAFA-780C-4507-BBD8-8299F892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4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1EC4-CABF-4F93-9558-B69B60D1973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DAFA-780C-4507-BBD8-8299F892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71EC4-CABF-4F93-9558-B69B60D1973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3DAFA-780C-4507-BBD8-8299F892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0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91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Smith</dc:creator>
  <cp:lastModifiedBy>Rachael Smith</cp:lastModifiedBy>
  <cp:revision>1</cp:revision>
  <dcterms:created xsi:type="dcterms:W3CDTF">2016-02-19T21:29:02Z</dcterms:created>
  <dcterms:modified xsi:type="dcterms:W3CDTF">2016-02-19T21:29:16Z</dcterms:modified>
</cp:coreProperties>
</file>