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varScale="1">
        <p:scale>
          <a:sx n="20" d="100"/>
          <a:sy n="20" d="100"/>
        </p:scale>
        <p:origin x="1062" y="132"/>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8/26/2013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8/26/2013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2.vml"/><Relationship Id="rId7" Type="http://schemas.openxmlformats.org/officeDocument/2006/relationships/oleObject" Target="../embeddings/oleObject6.bin"/><Relationship Id="rId12" Type="http://schemas.openxmlformats.org/officeDocument/2006/relationships/image" Target="../media/image6.png"/><Relationship Id="rId17" Type="http://schemas.openxmlformats.org/officeDocument/2006/relationships/oleObject" Target="../embeddings/oleObject8.bin"/><Relationship Id="rId2" Type="http://schemas.openxmlformats.org/officeDocument/2006/relationships/theme" Target="../theme/theme2.xml"/><Relationship Id="rId16"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7.bin"/><Relationship Id="rId10" Type="http://schemas.openxmlformats.org/officeDocument/2006/relationships/image" Target="../media/image10.jpeg"/><Relationship Id="rId4" Type="http://schemas.openxmlformats.org/officeDocument/2006/relationships/oleObject" Target="../embeddings/oleObject5.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3.vml"/><Relationship Id="rId7" Type="http://schemas.openxmlformats.org/officeDocument/2006/relationships/oleObject" Target="../embeddings/oleObject10.bin"/><Relationship Id="rId12" Type="http://schemas.openxmlformats.org/officeDocument/2006/relationships/image" Target="../media/image6.png"/><Relationship Id="rId17" Type="http://schemas.openxmlformats.org/officeDocument/2006/relationships/oleObject" Target="../embeddings/oleObject12.bin"/><Relationship Id="rId2" Type="http://schemas.openxmlformats.org/officeDocument/2006/relationships/theme" Target="../theme/theme3.xml"/><Relationship Id="rId16" Type="http://schemas.openxmlformats.org/officeDocument/2006/relationships/image" Target="../media/image1.wmf"/><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11.bin"/><Relationship Id="rId10" Type="http://schemas.openxmlformats.org/officeDocument/2006/relationships/image" Target="../media/image10.jpeg"/><Relationship Id="rId4" Type="http://schemas.openxmlformats.org/officeDocument/2006/relationships/oleObject" Target="../embeddings/oleObject9.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0600"/>
            <a:ext cx="43891200" cy="4571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567305" y="32315729"/>
            <a:ext cx="2514600" cy="336819"/>
          </a:xfrm>
          <a:prstGeom prst="rect">
            <a:avLst/>
          </a:prstGeom>
          <a:noFill/>
          <a:ln w="9525">
            <a:solidFill>
              <a:schemeClr val="accent5">
                <a:lumMod val="50000"/>
              </a:schemeClr>
            </a:solid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 name="Rounded Rectangle 1"/>
          <p:cNvSpPr/>
          <p:nvPr userDrawn="1"/>
        </p:nvSpPr>
        <p:spPr>
          <a:xfrm>
            <a:off x="922338"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7692"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a:off x="22253046"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userDrawn="1"/>
        </p:nvSpPr>
        <p:spPr>
          <a:xfrm>
            <a:off x="32918400"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42"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43"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44"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45"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484177"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8"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5154504"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29386670"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066"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067"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0" name="TextBox 4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068"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069"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484177"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1" name="Rounded Rectangle 20"/>
          <p:cNvSpPr/>
          <p:nvPr userDrawn="1"/>
        </p:nvSpPr>
        <p:spPr>
          <a:xfrm>
            <a:off x="922338"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32918400"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3194" y="5267325"/>
            <a:ext cx="20724813" cy="26736675"/>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090"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091"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49" name="TextBox 48"/>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092"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093"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ext Placeholder 448"/>
          <p:cNvSpPr>
            <a:spLocks noGrp="1"/>
          </p:cNvSpPr>
          <p:nvPr>
            <p:ph type="body" sz="quarter" idx="10"/>
          </p:nvPr>
        </p:nvSpPr>
        <p:spPr/>
        <p:txBody>
          <a:bodyPr/>
          <a:lstStyle/>
          <a:p>
            <a:endParaRPr lang="en-US"/>
          </a:p>
        </p:txBody>
      </p:sp>
      <p:sp>
        <p:nvSpPr>
          <p:cNvPr id="450" name="Text Placeholder 449"/>
          <p:cNvSpPr>
            <a:spLocks noGrp="1"/>
          </p:cNvSpPr>
          <p:nvPr>
            <p:ph type="body" sz="quarter" idx="11"/>
          </p:nvPr>
        </p:nvSpPr>
        <p:spPr/>
        <p:txBody>
          <a:bodyPr/>
          <a:lstStyle/>
          <a:p>
            <a:endParaRPr lang="en-US" dirty="0"/>
          </a:p>
        </p:txBody>
      </p:sp>
      <p:sp>
        <p:nvSpPr>
          <p:cNvPr id="453" name="Text Placeholder 452"/>
          <p:cNvSpPr>
            <a:spLocks noGrp="1"/>
          </p:cNvSpPr>
          <p:nvPr>
            <p:ph type="body" sz="quarter" idx="20"/>
          </p:nvPr>
        </p:nvSpPr>
        <p:spPr/>
        <p:txBody>
          <a:bodyPr/>
          <a:lstStyle/>
          <a:p>
            <a:endParaRPr lang="en-US"/>
          </a:p>
        </p:txBody>
      </p:sp>
      <p:sp>
        <p:nvSpPr>
          <p:cNvPr id="454" name="Text Placeholder 453"/>
          <p:cNvSpPr>
            <a:spLocks noGrp="1"/>
          </p:cNvSpPr>
          <p:nvPr>
            <p:ph type="body" sz="quarter" idx="21"/>
          </p:nvPr>
        </p:nvSpPr>
        <p:spPr/>
        <p:txBody>
          <a:bodyPr/>
          <a:lstStyle/>
          <a:p>
            <a:endParaRPr lang="en-US"/>
          </a:p>
        </p:txBody>
      </p:sp>
      <p:sp>
        <p:nvSpPr>
          <p:cNvPr id="455" name="Text Placeholder 454"/>
          <p:cNvSpPr>
            <a:spLocks noGrp="1"/>
          </p:cNvSpPr>
          <p:nvPr>
            <p:ph type="body" sz="quarter" idx="22"/>
          </p:nvPr>
        </p:nvSpPr>
        <p:spPr/>
        <p:txBody>
          <a:bodyPr/>
          <a:lstStyle/>
          <a:p>
            <a:endParaRPr lang="en-US"/>
          </a:p>
        </p:txBody>
      </p:sp>
      <p:sp>
        <p:nvSpPr>
          <p:cNvPr id="456" name="Text Placeholder 455"/>
          <p:cNvSpPr>
            <a:spLocks noGrp="1"/>
          </p:cNvSpPr>
          <p:nvPr>
            <p:ph type="body" sz="quarter" idx="23"/>
          </p:nvPr>
        </p:nvSpPr>
        <p:spPr/>
        <p:txBody>
          <a:bodyPr/>
          <a:lstStyle/>
          <a:p>
            <a:endParaRPr lang="en-US"/>
          </a:p>
        </p:txBody>
      </p:sp>
      <p:sp>
        <p:nvSpPr>
          <p:cNvPr id="457" name="Text Placeholder 456"/>
          <p:cNvSpPr>
            <a:spLocks noGrp="1"/>
          </p:cNvSpPr>
          <p:nvPr>
            <p:ph type="body" sz="quarter" idx="24"/>
          </p:nvPr>
        </p:nvSpPr>
        <p:spPr/>
        <p:txBody>
          <a:bodyPr/>
          <a:lstStyle/>
          <a:p>
            <a:endParaRPr lang="en-US"/>
          </a:p>
        </p:txBody>
      </p:sp>
      <p:sp>
        <p:nvSpPr>
          <p:cNvPr id="458" name="Text Placeholder 457"/>
          <p:cNvSpPr>
            <a:spLocks noGrp="1"/>
          </p:cNvSpPr>
          <p:nvPr>
            <p:ph type="body" sz="quarter" idx="25"/>
          </p:nvPr>
        </p:nvSpPr>
        <p:spPr/>
        <p:txBody>
          <a:bodyPr/>
          <a:lstStyle/>
          <a:p>
            <a:endParaRPr lang="en-US"/>
          </a:p>
        </p:txBody>
      </p:sp>
      <p:sp>
        <p:nvSpPr>
          <p:cNvPr id="459" name="Text Placeholder 458"/>
          <p:cNvSpPr>
            <a:spLocks noGrp="1"/>
          </p:cNvSpPr>
          <p:nvPr>
            <p:ph type="body" sz="quarter" idx="26"/>
          </p:nvPr>
        </p:nvSpPr>
        <p:spPr/>
        <p:txBody>
          <a:bodyPr/>
          <a:lstStyle/>
          <a:p>
            <a:endParaRPr lang="en-US"/>
          </a:p>
        </p:txBody>
      </p:sp>
      <p:sp>
        <p:nvSpPr>
          <p:cNvPr id="460" name="Text Placeholder 459"/>
          <p:cNvSpPr>
            <a:spLocks noGrp="1"/>
          </p:cNvSpPr>
          <p:nvPr>
            <p:ph type="body" sz="quarter" idx="27"/>
          </p:nvPr>
        </p:nvSpPr>
        <p:spPr/>
        <p:txBody>
          <a:bodyPr/>
          <a:lstStyle/>
          <a:p>
            <a:endParaRPr lang="en-US"/>
          </a:p>
        </p:txBody>
      </p:sp>
      <p:sp>
        <p:nvSpPr>
          <p:cNvPr id="461" name="Text Placeholder 460"/>
          <p:cNvSpPr>
            <a:spLocks noGrp="1"/>
          </p:cNvSpPr>
          <p:nvPr>
            <p:ph type="body" sz="quarter" idx="28"/>
          </p:nvPr>
        </p:nvSpPr>
        <p:spPr/>
        <p:txBody>
          <a:bodyPr/>
          <a:lstStyle/>
          <a:p>
            <a:endParaRPr lang="en-US"/>
          </a:p>
        </p:txBody>
      </p:sp>
      <p:sp>
        <p:nvSpPr>
          <p:cNvPr id="462" name="Text Placeholder 461"/>
          <p:cNvSpPr>
            <a:spLocks noGrp="1"/>
          </p:cNvSpPr>
          <p:nvPr>
            <p:ph type="body" sz="quarter" idx="29"/>
          </p:nvPr>
        </p:nvSpPr>
        <p:spPr/>
        <p:txBody>
          <a:bodyPr/>
          <a:lstStyle/>
          <a:p>
            <a:endParaRPr lang="en-US"/>
          </a:p>
        </p:txBody>
      </p:sp>
      <p:sp>
        <p:nvSpPr>
          <p:cNvPr id="463" name="Text Placeholder 462"/>
          <p:cNvSpPr>
            <a:spLocks noGrp="1"/>
          </p:cNvSpPr>
          <p:nvPr>
            <p:ph type="body" sz="quarter" idx="30"/>
          </p:nvPr>
        </p:nvSpPr>
        <p:spPr/>
        <p:txBody>
          <a:bodyPr/>
          <a:lstStyle/>
          <a:p>
            <a:endParaRPr lang="en-US"/>
          </a:p>
        </p:txBody>
      </p:sp>
      <p:sp>
        <p:nvSpPr>
          <p:cNvPr id="464" name="Text Placeholder 463"/>
          <p:cNvSpPr>
            <a:spLocks noGrp="1"/>
          </p:cNvSpPr>
          <p:nvPr>
            <p:ph type="body" sz="quarter" idx="96"/>
          </p:nvPr>
        </p:nvSpPr>
        <p:spPr/>
        <p:txBody>
          <a:bodyPr/>
          <a:lstStyle/>
          <a:p>
            <a:endParaRPr lang="en-US"/>
          </a:p>
        </p:txBody>
      </p:sp>
      <p:sp>
        <p:nvSpPr>
          <p:cNvPr id="465" name="Text Placeholder 464"/>
          <p:cNvSpPr>
            <a:spLocks noGrp="1"/>
          </p:cNvSpPr>
          <p:nvPr>
            <p:ph type="body" sz="quarter" idx="150"/>
          </p:nvPr>
        </p:nvSpPr>
        <p:spPr/>
        <p:txBody>
          <a:bodyPr/>
          <a:lstStyle/>
          <a:p>
            <a:endParaRPr lang="en-US" dirty="0"/>
          </a:p>
        </p:txBody>
      </p:sp>
      <p:sp>
        <p:nvSpPr>
          <p:cNvPr id="466" name="Text Placeholder 465"/>
          <p:cNvSpPr>
            <a:spLocks noGrp="1"/>
          </p:cNvSpPr>
          <p:nvPr>
            <p:ph type="body" sz="quarter" idx="151"/>
          </p:nvPr>
        </p:nvSpPr>
        <p:spPr/>
        <p:txBody>
          <a:bodyPr>
            <a:normAutofit fontScale="92500" lnSpcReduction="10000"/>
          </a:bodyPr>
          <a:lstStyle/>
          <a:p>
            <a:endParaRPr lang="en-US" dirty="0"/>
          </a:p>
        </p:txBody>
      </p:sp>
      <p:sp>
        <p:nvSpPr>
          <p:cNvPr id="467" name="Text Placeholder 466"/>
          <p:cNvSpPr>
            <a:spLocks noGrp="1"/>
          </p:cNvSpPr>
          <p:nvPr>
            <p:ph type="body" sz="quarter" idx="153"/>
          </p:nvPr>
        </p:nvSpPr>
        <p:spPr/>
        <p:txBody>
          <a:bodyPr>
            <a:normAutofit fontScale="92500" lnSpcReduction="10000"/>
          </a:bodyPr>
          <a:lstStyle/>
          <a:p>
            <a:endParaRPr lang="en-US" dirty="0"/>
          </a:p>
        </p:txBody>
      </p:sp>
    </p:spTree>
    <p:extLst>
      <p:ext uri="{BB962C8B-B14F-4D97-AF65-F5344CB8AC3E}">
        <p14:creationId xmlns:p14="http://schemas.microsoft.com/office/powerpoint/2010/main" val="3425218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309</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Times New Roman</vt:lpstr>
      <vt:lpstr>Trebuchet MS</vt: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Argyris Kotoulas</cp:lastModifiedBy>
  <cp:revision>43</cp:revision>
  <dcterms:created xsi:type="dcterms:W3CDTF">2012-02-03T19:11:35Z</dcterms:created>
  <dcterms:modified xsi:type="dcterms:W3CDTF">2013-08-26T23:29:44Z</dcterms:modified>
</cp:coreProperties>
</file>