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22"/>
  </p:notesMasterIdLst>
  <p:sldIdLst>
    <p:sldId id="256" r:id="rId3"/>
    <p:sldId id="281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77" r:id="rId13"/>
    <p:sldId id="276" r:id="rId14"/>
    <p:sldId id="266" r:id="rId15"/>
    <p:sldId id="267" r:id="rId16"/>
    <p:sldId id="268" r:id="rId17"/>
    <p:sldId id="279" r:id="rId18"/>
    <p:sldId id="280" r:id="rId19"/>
    <p:sldId id="283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1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E51F3-4C3A-40B8-B935-1ED8A76AA1E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359D7-5900-4CF2-BE53-A6265962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1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59D7-5900-4CF2-BE53-A626596282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1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8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2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ECDC-D461-4759-905A-9AC46FA805C1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1EE-B013-4631-B16A-5923872A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4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37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60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01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42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51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88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09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17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0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02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5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3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8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0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4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0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5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7A30-5A06-433C-BF4A-4F1DA18FE499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67432-A0CA-4800-A5B6-C28E5674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2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464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Psychodynamic Psychotherapy: A Systematic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Review of Techniques, Indications and Empirical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Evidence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Falk Leichsenring &amp; Eric Leibing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University of Goettingen, Germany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562600"/>
            <a:ext cx="30480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Leyla Feize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Utah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19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239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533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Specific changes in transference patterns  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Helping alliance:  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Patient’s group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reatment models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of assessment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525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Efficacy of short-term psychodynamic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 in the treatment of nine mental disorders: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Minor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epressive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isorders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Borderline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Personality Disorder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 Traumatic Stress Disorder (PTSD)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Efficacy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long-term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psychodynamic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 in the treatment of seven mental disorder: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Borderline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Personality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isorder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Cluster 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Personality Disorders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Social Phobia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Risk of Bias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571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Adequate sequence generation: 23 RCT’s studies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Allocation Concealment: 23 RCT’s studies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Blinding: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Assessing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interventions by blinded evaluators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Discrimination psychodynamic from other therapy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Incomplete outcome data : No record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Free of selective reporting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Reporting of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 article which did not support effectiveness of the psychodynamic psychotherapy.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71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1-No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RCTs of psychodynamic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Panic Disorder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Obsessive-Compulsive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isorder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Narcissistic Personality Disorder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The methodology of RCT’s is not  appropriate for long-term psychoanalytic therapy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Using different models of psychodynamic psychotherapy in the RCTs.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47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Results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742950" lvl="0" indent="-742950" algn="l">
              <a:buFont typeface="Arial" pitchFamily="34" charset="0"/>
              <a:buChar char="•"/>
            </a:pP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Psychodynamic psychotherapy </a:t>
            </a:r>
            <a:r>
              <a:rPr lang="en-US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superior to control conditions 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Psychodynamic psychotherapy is </a:t>
            </a:r>
            <a:r>
              <a:rPr lang="en-US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effective as cognitive-behavioral therapy in specific psychiatric 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disorders.</a:t>
            </a:r>
            <a:endParaRPr lang="en-US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525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742950" indent="-7429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Long-term psychoanalytic psychotherapy is effective in treatment of multi-morbid mental disorder, large effect size was recorded.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Long-term psychoanalytic psychotherapy is more effective than short-term psychoanalytic psychotherapy.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715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Further research should include both efficacy and effectiveness of experimental studies.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Cost-effective treatment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Generalizing the result of one model to other models of treatment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Further research should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address the complex interactions among interventions, patients’ level of functioning, helping alliance and outcome.</a:t>
            </a:r>
          </a:p>
        </p:txBody>
      </p:sp>
    </p:spTree>
    <p:extLst>
      <p:ext uri="{BB962C8B-B14F-4D97-AF65-F5344CB8AC3E}">
        <p14:creationId xmlns:p14="http://schemas.microsoft.com/office/powerpoint/2010/main" val="8706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715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 and Concerns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No record of searching strategies such as database, and keywords. They only mentioned a Cochrane review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short-term psychodynamic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No clear inclusion or exclusion criteria, no tables.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 No record of any effect size: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Long-term psychoanalytic psychotherapy is effective in treatment of multi-morbid mental disorder, large effect size was recorded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3715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 and Concerns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 Using broad and subjective terms:  “outcome of the psychodynamic psychotherapy is related to skillfulness of the therapists, purity of technique, and accuracy of interpretation.”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 No clear explanation of comparing different models of therapy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“Psychodynamic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  is as effective as cognitive-behavioral therapy in specific psychiatric disorders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763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Leichsenring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F., &amp; Leibing, 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).Psychodynamic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psychotherapy: A systematic review of techniques,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indications and empirical evidence,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Psychology and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Psychotherapy: Theory, Research and Practice, 80,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217–228.doi: 10.1348/147608306X117394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3715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Psychodynamic psychotherapy is the most common therapy method, but the efficacy and effectiveness of this model is controversial.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this review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 out if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short and long term  psychodynamic psychotherapy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effective in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control groups and other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therapeutic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models.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0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563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review efficacy and mechanisms of short-term and long-term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Psychodynamic psychotherapy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regard to empirical evidence. 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3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Plain Language Summary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l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Psychodynamic Psychotherapy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an umbrella concept for treatments that operate on a continuum of supportive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interpretive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psychotherapeutic interventions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atient’s insight about repetitive conflicts sustaining his/her problems.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Strengthen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abilities: acute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stress, not developed abilities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Transference: repetition of past experiences in present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interpersonal relations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Short-term Psychodynamic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psychotherapy: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7-24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sessions</a:t>
            </a:r>
          </a:p>
          <a:p>
            <a:pPr algn="l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Long-term Psychodynamic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psychotherapy: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Several months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several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years, in this review maximum 18 months.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RCT’s have indicated that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psychodynamic is effective</a:t>
            </a:r>
          </a:p>
          <a:p>
            <a:pPr algn="l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Psychodynamic Psychotherapy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as effective as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cognitive- behavioral therapy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399"/>
            <a:ext cx="7772400" cy="11429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Inclusion Criteria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867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Randomized Controlled Trials (RCTs)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psychodynamic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 in adult patients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Psychodynamic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psychotherapy 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linical practice studies in adult patients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477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PRISMA Search Flow Diagram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64008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Identification: They selected 24 studies. One of them was a Cochrane review. 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Screening: No record of duplicated studies. No record of exclusion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Eligibility: 24 articles, one record of full text article exclusion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Included: 23 articles which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 of them were meta-analysis.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953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Exclusion Criteria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 term (more than 18 months) psychoanalytic therapy was excluded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 Synthesis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563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Outcome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psychodynamic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psychotherapy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Psychotherapeutic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techniques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Therapist skillfulness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‘Purity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of technique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Accuracy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286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600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64008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1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Competent delivery of interpretive techniques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 variables:</a:t>
            </a:r>
          </a:p>
          <a:p>
            <a:pPr algn="l"/>
            <a:r>
              <a:rPr lang="en-US" sz="1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patient’s psychological health-sickness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Interactions </a:t>
            </a:r>
            <a:r>
              <a:rPr lang="en-US" sz="1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technique outcome and patient variables:</a:t>
            </a:r>
          </a:p>
          <a:p>
            <a:pPr algn="l"/>
            <a:r>
              <a:rPr lang="en-US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Transference </a:t>
            </a:r>
            <a:r>
              <a:rPr lang="en-US" sz="1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interpretation in severely disturbed </a:t>
            </a:r>
            <a:r>
              <a:rPr lang="en-US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clients in short-term psychodynamic psychotherapy </a:t>
            </a:r>
            <a:r>
              <a:rPr lang="en-US" sz="1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in less effective </a:t>
            </a:r>
            <a:r>
              <a:rPr lang="en-US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 and also less therapeutic alliance. </a:t>
            </a:r>
            <a:endParaRPr lang="en-US" sz="1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systematic#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systematic#1</Template>
  <TotalTime>2910</TotalTime>
  <Words>767</Words>
  <Application>Microsoft Office PowerPoint</Application>
  <PresentationFormat>On-screen Show (4:3)</PresentationFormat>
  <Paragraphs>145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Pp systematic#1</vt:lpstr>
      <vt:lpstr>Office Theme</vt:lpstr>
      <vt:lpstr>Psychodynamic Psychotherapy: A Systematic      Review of Techniques, Indications and Empirical      Evidence Falk Leichsenring &amp; Eric Leibing University of Goettingen, Germany</vt:lpstr>
      <vt:lpstr>Background</vt:lpstr>
      <vt:lpstr>Objective </vt:lpstr>
      <vt:lpstr>Plain Language Summary</vt:lpstr>
      <vt:lpstr>Inclusion Criteria</vt:lpstr>
      <vt:lpstr>PRISMA Search Flow Diagram </vt:lpstr>
      <vt:lpstr>Exclusion Criteria </vt:lpstr>
      <vt:lpstr>Data Synthesis </vt:lpstr>
      <vt:lpstr>Data Synthesis</vt:lpstr>
      <vt:lpstr>Data Synthesis</vt:lpstr>
      <vt:lpstr>Data Synthesis</vt:lpstr>
      <vt:lpstr>Risk of Bias</vt:lpstr>
      <vt:lpstr>Limitations</vt:lpstr>
      <vt:lpstr>Results </vt:lpstr>
      <vt:lpstr>Results </vt:lpstr>
      <vt:lpstr>Conclusions</vt:lpstr>
      <vt:lpstr>Questions and Concerns</vt:lpstr>
      <vt:lpstr>Questions and Concerns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Psychodynamic Psychotherapy: A Systematic      Review of Techniques, Indications and Empirical      Evidence Falk Leichsenring &amp; Eric Leibing University of Goettingen, Germany</dc:title>
  <dc:creator>Leyla</dc:creator>
  <cp:lastModifiedBy>Leyla</cp:lastModifiedBy>
  <cp:revision>40</cp:revision>
  <dcterms:created xsi:type="dcterms:W3CDTF">2012-02-12T16:49:50Z</dcterms:created>
  <dcterms:modified xsi:type="dcterms:W3CDTF">2012-02-15T00:28:59Z</dcterms:modified>
</cp:coreProperties>
</file>